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21"/>
  </p:notesMasterIdLst>
  <p:handoutMasterIdLst>
    <p:handoutMasterId r:id="rId22"/>
  </p:handoutMasterIdLst>
  <p:sldIdLst>
    <p:sldId id="290" r:id="rId4"/>
    <p:sldId id="294" r:id="rId5"/>
    <p:sldId id="295" r:id="rId6"/>
    <p:sldId id="296" r:id="rId7"/>
    <p:sldId id="297" r:id="rId8"/>
    <p:sldId id="298" r:id="rId9"/>
    <p:sldId id="313" r:id="rId10"/>
    <p:sldId id="302" r:id="rId11"/>
    <p:sldId id="299" r:id="rId12"/>
    <p:sldId id="311" r:id="rId13"/>
    <p:sldId id="307" r:id="rId14"/>
    <p:sldId id="308" r:id="rId15"/>
    <p:sldId id="306" r:id="rId16"/>
    <p:sldId id="309" r:id="rId17"/>
    <p:sldId id="310" r:id="rId18"/>
    <p:sldId id="292" r:id="rId19"/>
    <p:sldId id="279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44CE"/>
    <a:srgbClr val="EB21F0"/>
    <a:srgbClr val="03B5ED"/>
    <a:srgbClr val="2AE8B6"/>
    <a:srgbClr val="BB0799"/>
    <a:srgbClr val="CCFF33"/>
    <a:srgbClr val="00B0F0"/>
    <a:srgbClr val="DEF2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1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B65C4-8335-4C81-8CCF-D35F0EB6BC8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CF87382-73D7-4614-9D8E-7760C04ADE96}">
      <dgm:prSet phldrT="[文本]" custT="1"/>
      <dgm:spPr>
        <a:solidFill>
          <a:srgbClr val="4E44CE"/>
        </a:solidFill>
      </dgm:spPr>
      <dgm:t>
        <a:bodyPr/>
        <a:lstStyle/>
        <a:p>
          <a:r>
            <a:rPr lang="zh-CN" altLang="en-US" sz="2400" b="1" dirty="0" smtClean="0"/>
            <a:t>产品展示</a:t>
          </a:r>
          <a:endParaRPr lang="zh-CN" altLang="en-US" sz="2400" b="1" dirty="0"/>
        </a:p>
      </dgm:t>
    </dgm:pt>
    <dgm:pt modelId="{476567A1-BE7D-4EB6-8DA9-3F59799678D2}" type="parTrans" cxnId="{A56E2B4B-FFD7-4FAC-80FC-CE1CAAC04D63}">
      <dgm:prSet/>
      <dgm:spPr/>
      <dgm:t>
        <a:bodyPr/>
        <a:lstStyle/>
        <a:p>
          <a:endParaRPr lang="zh-CN" altLang="en-US"/>
        </a:p>
      </dgm:t>
    </dgm:pt>
    <dgm:pt modelId="{47F7B4D6-F385-40B1-A71C-1C5EC689CF92}" type="sibTrans" cxnId="{A56E2B4B-FFD7-4FAC-80FC-CE1CAAC04D63}">
      <dgm:prSet/>
      <dgm:spPr/>
      <dgm:t>
        <a:bodyPr/>
        <a:lstStyle/>
        <a:p>
          <a:endParaRPr lang="zh-CN" altLang="en-US"/>
        </a:p>
      </dgm:t>
    </dgm:pt>
    <dgm:pt modelId="{A037BF13-B786-49B1-9E85-E2436E8C4F5F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2800" b="1" dirty="0" smtClean="0"/>
            <a:t>技</a:t>
          </a:r>
          <a:r>
            <a:rPr lang="zh-CN" altLang="en-US" sz="2400" b="1" dirty="0" smtClean="0"/>
            <a:t>术参数</a:t>
          </a:r>
          <a:endParaRPr lang="zh-CN" altLang="en-US" sz="2400" b="1" dirty="0"/>
        </a:p>
      </dgm:t>
    </dgm:pt>
    <dgm:pt modelId="{82204EDA-02F6-46EC-8B22-B8B44558CC1B}" type="parTrans" cxnId="{BBE09D33-57E7-4DA4-9D48-A35821EAA00C}">
      <dgm:prSet/>
      <dgm:spPr/>
      <dgm:t>
        <a:bodyPr/>
        <a:lstStyle/>
        <a:p>
          <a:endParaRPr lang="zh-CN" altLang="en-US"/>
        </a:p>
      </dgm:t>
    </dgm:pt>
    <dgm:pt modelId="{49DCACC6-403A-4B32-8D6E-BF5A9CC6B22B}" type="sibTrans" cxnId="{BBE09D33-57E7-4DA4-9D48-A35821EAA00C}">
      <dgm:prSet/>
      <dgm:spPr/>
      <dgm:t>
        <a:bodyPr/>
        <a:lstStyle/>
        <a:p>
          <a:endParaRPr lang="zh-CN" altLang="en-US"/>
        </a:p>
      </dgm:t>
    </dgm:pt>
    <dgm:pt modelId="{7D5C45D7-FE47-4297-ACD5-1379C852E257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2400" b="1" dirty="0" smtClean="0"/>
            <a:t>应用场景</a:t>
          </a:r>
          <a:endParaRPr lang="zh-CN" altLang="en-US" sz="2400" b="1" dirty="0"/>
        </a:p>
      </dgm:t>
    </dgm:pt>
    <dgm:pt modelId="{7252AE33-BA50-43D9-A922-238ABCC5DFE7}" type="parTrans" cxnId="{5F34B27B-5F38-46AC-8851-BA1692278378}">
      <dgm:prSet/>
      <dgm:spPr/>
      <dgm:t>
        <a:bodyPr/>
        <a:lstStyle/>
        <a:p>
          <a:endParaRPr lang="zh-CN" altLang="en-US"/>
        </a:p>
      </dgm:t>
    </dgm:pt>
    <dgm:pt modelId="{A382E622-088A-4D84-94CB-A9F6A41F0F28}" type="sibTrans" cxnId="{5F34B27B-5F38-46AC-8851-BA1692278378}">
      <dgm:prSet/>
      <dgm:spPr/>
      <dgm:t>
        <a:bodyPr/>
        <a:lstStyle/>
        <a:p>
          <a:endParaRPr lang="zh-CN" altLang="en-US"/>
        </a:p>
      </dgm:t>
    </dgm:pt>
    <dgm:pt modelId="{C2939954-CBB7-4197-96EB-57F516F8C05E}" type="pres">
      <dgm:prSet presAssocID="{40CB65C4-8335-4C81-8CCF-D35F0EB6BC81}" presName="Name0" presStyleCnt="0">
        <dgm:presLayoutVars>
          <dgm:dir/>
          <dgm:animLvl val="lvl"/>
          <dgm:resizeHandles val="exact"/>
        </dgm:presLayoutVars>
      </dgm:prSet>
      <dgm:spPr/>
    </dgm:pt>
    <dgm:pt modelId="{98F10298-98F8-4617-B2BE-A3BE8E5A0A47}" type="pres">
      <dgm:prSet presAssocID="{4CF87382-73D7-4614-9D8E-7760C04ADE96}" presName="parTxOnly" presStyleLbl="node1" presStyleIdx="0" presStyleCnt="3" custScaleX="39235" custScaleY="105807" custLinFactNeighborX="-978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B23A55-B722-4A83-A446-1DCF16BA4E9A}" type="pres">
      <dgm:prSet presAssocID="{47F7B4D6-F385-40B1-A71C-1C5EC689CF92}" presName="parTxOnlySpace" presStyleCnt="0"/>
      <dgm:spPr/>
    </dgm:pt>
    <dgm:pt modelId="{C52558BD-BF8D-467C-92F8-263B83F108FD}" type="pres">
      <dgm:prSet presAssocID="{A037BF13-B786-49B1-9E85-E2436E8C4F5F}" presName="parTxOnly" presStyleLbl="node1" presStyleIdx="1" presStyleCnt="3" custScaleX="37502" custLinFactNeighborX="-17567" custLinFactNeighborY="-29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551B5E-170C-48AE-AA57-D1469B535DFF}" type="pres">
      <dgm:prSet presAssocID="{49DCACC6-403A-4B32-8D6E-BF5A9CC6B22B}" presName="parTxOnlySpace" presStyleCnt="0"/>
      <dgm:spPr/>
    </dgm:pt>
    <dgm:pt modelId="{1303FC65-D713-42B1-A6FD-AE1E05DDB7AD}" type="pres">
      <dgm:prSet presAssocID="{7D5C45D7-FE47-4297-ACD5-1379C852E257}" presName="parTxOnly" presStyleLbl="node1" presStyleIdx="2" presStyleCnt="3" custScaleX="36186" custLinFactX="3566" custLinFactNeighborX="100000" custLinFactNeighborY="-2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E3AC90B-9A62-4BA7-ADB8-69EA86B2269E}" type="presOf" srcId="{7D5C45D7-FE47-4297-ACD5-1379C852E257}" destId="{1303FC65-D713-42B1-A6FD-AE1E05DDB7AD}" srcOrd="0" destOrd="0" presId="urn:microsoft.com/office/officeart/2005/8/layout/chevron1"/>
    <dgm:cxn modelId="{5F34B27B-5F38-46AC-8851-BA1692278378}" srcId="{40CB65C4-8335-4C81-8CCF-D35F0EB6BC81}" destId="{7D5C45D7-FE47-4297-ACD5-1379C852E257}" srcOrd="2" destOrd="0" parTransId="{7252AE33-BA50-43D9-A922-238ABCC5DFE7}" sibTransId="{A382E622-088A-4D84-94CB-A9F6A41F0F28}"/>
    <dgm:cxn modelId="{A56E2B4B-FFD7-4FAC-80FC-CE1CAAC04D63}" srcId="{40CB65C4-8335-4C81-8CCF-D35F0EB6BC81}" destId="{4CF87382-73D7-4614-9D8E-7760C04ADE96}" srcOrd="0" destOrd="0" parTransId="{476567A1-BE7D-4EB6-8DA9-3F59799678D2}" sibTransId="{47F7B4D6-F385-40B1-A71C-1C5EC689CF92}"/>
    <dgm:cxn modelId="{C1D8DCCD-191F-4C51-9C0B-A18E45BE7ECA}" type="presOf" srcId="{A037BF13-B786-49B1-9E85-E2436E8C4F5F}" destId="{C52558BD-BF8D-467C-92F8-263B83F108FD}" srcOrd="0" destOrd="0" presId="urn:microsoft.com/office/officeart/2005/8/layout/chevron1"/>
    <dgm:cxn modelId="{85B638B9-E898-498D-A2D7-1F626AA26537}" type="presOf" srcId="{40CB65C4-8335-4C81-8CCF-D35F0EB6BC81}" destId="{C2939954-CBB7-4197-96EB-57F516F8C05E}" srcOrd="0" destOrd="0" presId="urn:microsoft.com/office/officeart/2005/8/layout/chevron1"/>
    <dgm:cxn modelId="{43A01249-6909-48F9-A02E-B7E4F9BD36ED}" type="presOf" srcId="{4CF87382-73D7-4614-9D8E-7760C04ADE96}" destId="{98F10298-98F8-4617-B2BE-A3BE8E5A0A47}" srcOrd="0" destOrd="0" presId="urn:microsoft.com/office/officeart/2005/8/layout/chevron1"/>
    <dgm:cxn modelId="{BBE09D33-57E7-4DA4-9D48-A35821EAA00C}" srcId="{40CB65C4-8335-4C81-8CCF-D35F0EB6BC81}" destId="{A037BF13-B786-49B1-9E85-E2436E8C4F5F}" srcOrd="1" destOrd="0" parTransId="{82204EDA-02F6-46EC-8B22-B8B44558CC1B}" sibTransId="{49DCACC6-403A-4B32-8D6E-BF5A9CC6B22B}"/>
    <dgm:cxn modelId="{38260677-278E-40EA-A57D-F23DAC77616E}" type="presParOf" srcId="{C2939954-CBB7-4197-96EB-57F516F8C05E}" destId="{98F10298-98F8-4617-B2BE-A3BE8E5A0A47}" srcOrd="0" destOrd="0" presId="urn:microsoft.com/office/officeart/2005/8/layout/chevron1"/>
    <dgm:cxn modelId="{ED791F3B-08C5-43D4-81DC-2C99E6624658}" type="presParOf" srcId="{C2939954-CBB7-4197-96EB-57F516F8C05E}" destId="{6CB23A55-B722-4A83-A446-1DCF16BA4E9A}" srcOrd="1" destOrd="0" presId="urn:microsoft.com/office/officeart/2005/8/layout/chevron1"/>
    <dgm:cxn modelId="{28325A4C-8EC2-4024-99A6-6EE114C2D708}" type="presParOf" srcId="{C2939954-CBB7-4197-96EB-57F516F8C05E}" destId="{C52558BD-BF8D-467C-92F8-263B83F108FD}" srcOrd="2" destOrd="0" presId="urn:microsoft.com/office/officeart/2005/8/layout/chevron1"/>
    <dgm:cxn modelId="{5D5B5D01-5818-499B-8C97-C2D2C1A69F76}" type="presParOf" srcId="{C2939954-CBB7-4197-96EB-57F516F8C05E}" destId="{2F551B5E-170C-48AE-AA57-D1469B535DFF}" srcOrd="3" destOrd="0" presId="urn:microsoft.com/office/officeart/2005/8/layout/chevron1"/>
    <dgm:cxn modelId="{DFBC96B5-952A-45B8-B174-D380A64AF0A5}" type="presParOf" srcId="{C2939954-CBB7-4197-96EB-57F516F8C05E}" destId="{1303FC65-D713-42B1-A6FD-AE1E05DDB7AD}" srcOrd="4" destOrd="0" presId="urn:microsoft.com/office/officeart/2005/8/layout/chevron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CB65C4-8335-4C81-8CCF-D35F0EB6BC8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CF87382-73D7-4614-9D8E-7760C04ADE96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2400" b="1" dirty="0" smtClean="0"/>
            <a:t>产品展示</a:t>
          </a:r>
          <a:endParaRPr lang="zh-CN" altLang="en-US" sz="2400" b="1" dirty="0"/>
        </a:p>
      </dgm:t>
    </dgm:pt>
    <dgm:pt modelId="{476567A1-BE7D-4EB6-8DA9-3F59799678D2}" type="parTrans" cxnId="{A56E2B4B-FFD7-4FAC-80FC-CE1CAAC04D63}">
      <dgm:prSet/>
      <dgm:spPr/>
      <dgm:t>
        <a:bodyPr/>
        <a:lstStyle/>
        <a:p>
          <a:endParaRPr lang="zh-CN" altLang="en-US"/>
        </a:p>
      </dgm:t>
    </dgm:pt>
    <dgm:pt modelId="{47F7B4D6-F385-40B1-A71C-1C5EC689CF92}" type="sibTrans" cxnId="{A56E2B4B-FFD7-4FAC-80FC-CE1CAAC04D63}">
      <dgm:prSet/>
      <dgm:spPr/>
      <dgm:t>
        <a:bodyPr/>
        <a:lstStyle/>
        <a:p>
          <a:endParaRPr lang="zh-CN" altLang="en-US"/>
        </a:p>
      </dgm:t>
    </dgm:pt>
    <dgm:pt modelId="{A037BF13-B786-49B1-9E85-E2436E8C4F5F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2800" b="1" dirty="0" smtClean="0"/>
            <a:t>技</a:t>
          </a:r>
          <a:r>
            <a:rPr lang="zh-CN" altLang="en-US" sz="2400" b="1" dirty="0" smtClean="0"/>
            <a:t>术参数</a:t>
          </a:r>
          <a:endParaRPr lang="zh-CN" altLang="en-US" sz="2400" b="1" dirty="0"/>
        </a:p>
      </dgm:t>
    </dgm:pt>
    <dgm:pt modelId="{82204EDA-02F6-46EC-8B22-B8B44558CC1B}" type="parTrans" cxnId="{BBE09D33-57E7-4DA4-9D48-A35821EAA00C}">
      <dgm:prSet/>
      <dgm:spPr/>
      <dgm:t>
        <a:bodyPr/>
        <a:lstStyle/>
        <a:p>
          <a:endParaRPr lang="zh-CN" altLang="en-US"/>
        </a:p>
      </dgm:t>
    </dgm:pt>
    <dgm:pt modelId="{49DCACC6-403A-4B32-8D6E-BF5A9CC6B22B}" type="sibTrans" cxnId="{BBE09D33-57E7-4DA4-9D48-A35821EAA00C}">
      <dgm:prSet/>
      <dgm:spPr/>
      <dgm:t>
        <a:bodyPr/>
        <a:lstStyle/>
        <a:p>
          <a:endParaRPr lang="zh-CN" altLang="en-US"/>
        </a:p>
      </dgm:t>
    </dgm:pt>
    <dgm:pt modelId="{7D5C45D7-FE47-4297-ACD5-1379C852E257}">
      <dgm:prSet phldrT="[文本]" custT="1"/>
      <dgm:spPr>
        <a:solidFill>
          <a:srgbClr val="4E44CE"/>
        </a:solidFill>
      </dgm:spPr>
      <dgm:t>
        <a:bodyPr/>
        <a:lstStyle/>
        <a:p>
          <a:r>
            <a:rPr lang="zh-CN" altLang="en-US" sz="2400" b="1" dirty="0" smtClean="0"/>
            <a:t>应用场景</a:t>
          </a:r>
          <a:endParaRPr lang="zh-CN" altLang="en-US" sz="2400" b="1" dirty="0"/>
        </a:p>
      </dgm:t>
    </dgm:pt>
    <dgm:pt modelId="{7252AE33-BA50-43D9-A922-238ABCC5DFE7}" type="parTrans" cxnId="{5F34B27B-5F38-46AC-8851-BA1692278378}">
      <dgm:prSet/>
      <dgm:spPr/>
      <dgm:t>
        <a:bodyPr/>
        <a:lstStyle/>
        <a:p>
          <a:endParaRPr lang="zh-CN" altLang="en-US"/>
        </a:p>
      </dgm:t>
    </dgm:pt>
    <dgm:pt modelId="{A382E622-088A-4D84-94CB-A9F6A41F0F28}" type="sibTrans" cxnId="{5F34B27B-5F38-46AC-8851-BA1692278378}">
      <dgm:prSet/>
      <dgm:spPr/>
      <dgm:t>
        <a:bodyPr/>
        <a:lstStyle/>
        <a:p>
          <a:endParaRPr lang="zh-CN" altLang="en-US"/>
        </a:p>
      </dgm:t>
    </dgm:pt>
    <dgm:pt modelId="{C2939954-CBB7-4197-96EB-57F516F8C05E}" type="pres">
      <dgm:prSet presAssocID="{40CB65C4-8335-4C81-8CCF-D35F0EB6BC81}" presName="Name0" presStyleCnt="0">
        <dgm:presLayoutVars>
          <dgm:dir/>
          <dgm:animLvl val="lvl"/>
          <dgm:resizeHandles val="exact"/>
        </dgm:presLayoutVars>
      </dgm:prSet>
      <dgm:spPr/>
    </dgm:pt>
    <dgm:pt modelId="{98F10298-98F8-4617-B2BE-A3BE8E5A0A47}" type="pres">
      <dgm:prSet presAssocID="{4CF87382-73D7-4614-9D8E-7760C04ADE96}" presName="parTxOnly" presStyleLbl="node1" presStyleIdx="0" presStyleCnt="3" custScaleX="39235" custScaleY="105807" custLinFactNeighborX="-978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B23A55-B722-4A83-A446-1DCF16BA4E9A}" type="pres">
      <dgm:prSet presAssocID="{47F7B4D6-F385-40B1-A71C-1C5EC689CF92}" presName="parTxOnlySpace" presStyleCnt="0"/>
      <dgm:spPr/>
    </dgm:pt>
    <dgm:pt modelId="{C52558BD-BF8D-467C-92F8-263B83F108FD}" type="pres">
      <dgm:prSet presAssocID="{A037BF13-B786-49B1-9E85-E2436E8C4F5F}" presName="parTxOnly" presStyleLbl="node1" presStyleIdx="1" presStyleCnt="3" custScaleX="37502" custLinFactNeighborX="-17567" custLinFactNeighborY="-29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551B5E-170C-48AE-AA57-D1469B535DFF}" type="pres">
      <dgm:prSet presAssocID="{49DCACC6-403A-4B32-8D6E-BF5A9CC6B22B}" presName="parTxOnlySpace" presStyleCnt="0"/>
      <dgm:spPr/>
    </dgm:pt>
    <dgm:pt modelId="{1303FC65-D713-42B1-A6FD-AE1E05DDB7AD}" type="pres">
      <dgm:prSet presAssocID="{7D5C45D7-FE47-4297-ACD5-1379C852E257}" presName="parTxOnly" presStyleLbl="node1" presStyleIdx="2" presStyleCnt="3" custScaleX="36186" custLinFactX="3566" custLinFactNeighborX="100000" custLinFactNeighborY="-2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A8AF8D7-3EF1-4A4E-B6AC-925C9FC20A6E}" type="presOf" srcId="{40CB65C4-8335-4C81-8CCF-D35F0EB6BC81}" destId="{C2939954-CBB7-4197-96EB-57F516F8C05E}" srcOrd="0" destOrd="0" presId="urn:microsoft.com/office/officeart/2005/8/layout/chevron1"/>
    <dgm:cxn modelId="{B6C7E586-323A-4E9C-9FD6-5EE8F709F29C}" type="presOf" srcId="{A037BF13-B786-49B1-9E85-E2436E8C4F5F}" destId="{C52558BD-BF8D-467C-92F8-263B83F108FD}" srcOrd="0" destOrd="0" presId="urn:microsoft.com/office/officeart/2005/8/layout/chevron1"/>
    <dgm:cxn modelId="{8B6F03D5-AF6A-4544-B8F6-B9679E6126C0}" type="presOf" srcId="{7D5C45D7-FE47-4297-ACD5-1379C852E257}" destId="{1303FC65-D713-42B1-A6FD-AE1E05DDB7AD}" srcOrd="0" destOrd="0" presId="urn:microsoft.com/office/officeart/2005/8/layout/chevron1"/>
    <dgm:cxn modelId="{5F34B27B-5F38-46AC-8851-BA1692278378}" srcId="{40CB65C4-8335-4C81-8CCF-D35F0EB6BC81}" destId="{7D5C45D7-FE47-4297-ACD5-1379C852E257}" srcOrd="2" destOrd="0" parTransId="{7252AE33-BA50-43D9-A922-238ABCC5DFE7}" sibTransId="{A382E622-088A-4D84-94CB-A9F6A41F0F28}"/>
    <dgm:cxn modelId="{A56E2B4B-FFD7-4FAC-80FC-CE1CAAC04D63}" srcId="{40CB65C4-8335-4C81-8CCF-D35F0EB6BC81}" destId="{4CF87382-73D7-4614-9D8E-7760C04ADE96}" srcOrd="0" destOrd="0" parTransId="{476567A1-BE7D-4EB6-8DA9-3F59799678D2}" sibTransId="{47F7B4D6-F385-40B1-A71C-1C5EC689CF92}"/>
    <dgm:cxn modelId="{BBE09D33-57E7-4DA4-9D48-A35821EAA00C}" srcId="{40CB65C4-8335-4C81-8CCF-D35F0EB6BC81}" destId="{A037BF13-B786-49B1-9E85-E2436E8C4F5F}" srcOrd="1" destOrd="0" parTransId="{82204EDA-02F6-46EC-8B22-B8B44558CC1B}" sibTransId="{49DCACC6-403A-4B32-8D6E-BF5A9CC6B22B}"/>
    <dgm:cxn modelId="{4A7F1919-CCA0-4E41-85A2-E84C2705E3FD}" type="presOf" srcId="{4CF87382-73D7-4614-9D8E-7760C04ADE96}" destId="{98F10298-98F8-4617-B2BE-A3BE8E5A0A47}" srcOrd="0" destOrd="0" presId="urn:microsoft.com/office/officeart/2005/8/layout/chevron1"/>
    <dgm:cxn modelId="{A30C0BB4-C5BF-4145-8542-FAACEC2068FF}" type="presParOf" srcId="{C2939954-CBB7-4197-96EB-57F516F8C05E}" destId="{98F10298-98F8-4617-B2BE-A3BE8E5A0A47}" srcOrd="0" destOrd="0" presId="urn:microsoft.com/office/officeart/2005/8/layout/chevron1"/>
    <dgm:cxn modelId="{2665D4F1-FB6E-44F2-A78A-1C73E7F6A5D6}" type="presParOf" srcId="{C2939954-CBB7-4197-96EB-57F516F8C05E}" destId="{6CB23A55-B722-4A83-A446-1DCF16BA4E9A}" srcOrd="1" destOrd="0" presId="urn:microsoft.com/office/officeart/2005/8/layout/chevron1"/>
    <dgm:cxn modelId="{C8A509CA-00BC-4F93-B491-D9CE3134EEBA}" type="presParOf" srcId="{C2939954-CBB7-4197-96EB-57F516F8C05E}" destId="{C52558BD-BF8D-467C-92F8-263B83F108FD}" srcOrd="2" destOrd="0" presId="urn:microsoft.com/office/officeart/2005/8/layout/chevron1"/>
    <dgm:cxn modelId="{3B1FFCCD-69B6-4BA1-9A31-ADAE810B104F}" type="presParOf" srcId="{C2939954-CBB7-4197-96EB-57F516F8C05E}" destId="{2F551B5E-170C-48AE-AA57-D1469B535DFF}" srcOrd="3" destOrd="0" presId="urn:microsoft.com/office/officeart/2005/8/layout/chevron1"/>
    <dgm:cxn modelId="{AF88856A-FDEC-41BB-A5E8-98ADF392952A}" type="presParOf" srcId="{C2939954-CBB7-4197-96EB-57F516F8C05E}" destId="{1303FC65-D713-42B1-A6FD-AE1E05DDB7AD}" srcOrd="4" destOrd="0" presId="urn:microsoft.com/office/officeart/2005/8/layout/chevron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A7C8FD4-B5B8-44E5-A908-6F20187EC240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91930CA7-2492-4A53-BA48-820D0A879A2A}">
      <dgm:prSet phldrT="[文本]" custT="1"/>
      <dgm:spPr/>
      <dgm:t>
        <a:bodyPr/>
        <a:lstStyle/>
        <a:p>
          <a:r>
            <a: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国内唯一 </a:t>
          </a:r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集多种支付、多种应用智能</a:t>
          </a:r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POS</a:t>
          </a:r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生产厂家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82594B7-0B24-4899-B77E-FB9BA6A4CEC9}" type="parTrans" cxnId="{036FD198-6D90-4254-A2EE-E18C4B52CBD9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A576EA3-0DEF-43CF-91F4-CFDCED55E4C8}" type="sibTrans" cxnId="{036FD198-6D90-4254-A2EE-E18C4B52CBD9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8B32546-15C0-4979-8F7C-6794C29259B1}">
      <dgm:prSet phldrT="[文本]" custT="1"/>
      <dgm:spPr/>
      <dgm:t>
        <a:bodyPr/>
        <a:lstStyle/>
        <a:p>
          <a:r>
            <a:rPr lang="zh-CN" altLang="en-US" sz="1800" smtClean="0">
              <a:latin typeface="微软雅黑" panose="020B0503020204020204" pitchFamily="34" charset="-122"/>
              <a:ea typeface="微软雅黑" panose="020B0503020204020204" pitchFamily="34" charset="-122"/>
            </a:rPr>
            <a:t>百度</a:t>
          </a:r>
          <a:r>
            <a:rPr lang="zh-CN" altLang="en-US" sz="24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唯一</a:t>
          </a:r>
          <a:r>
            <a:rPr lang="en-US" altLang="zh-CN" sz="1800" smtClean="0">
              <a:latin typeface="微软雅黑" panose="020B0503020204020204" pitchFamily="34" charset="-122"/>
              <a:ea typeface="微软雅黑" panose="020B0503020204020204" pitchFamily="34" charset="-122"/>
            </a:rPr>
            <a:t>O2O</a:t>
          </a:r>
          <a:r>
            <a:rPr lang="zh-CN" altLang="en-US" sz="1800" smtClean="0">
              <a:latin typeface="微软雅黑" panose="020B0503020204020204" pitchFamily="34" charset="-122"/>
              <a:ea typeface="微软雅黑" panose="020B0503020204020204" pitchFamily="34" charset="-122"/>
            </a:rPr>
            <a:t>终端供应厂商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12B4A1-4056-490D-8D4D-24B3E5DF8D3C}" type="parTrans" cxnId="{C4B53048-2771-406E-9F39-E987AB9DCFC8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70CAE06-B619-4D23-B70B-AE56EA5E1209}" type="sibTrans" cxnId="{C4B53048-2771-406E-9F39-E987AB9DCFC8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CE3434E-8604-4E9E-90E1-DA1E41F2C33D}">
      <dgm:prSet phldrT="[文本]" custT="1"/>
      <dgm:spPr/>
      <dgm:t>
        <a:bodyPr/>
        <a:lstStyle/>
        <a:p>
          <a:r>
            <a:rPr lang="zh-CN" altLang="en-US" sz="1800" smtClean="0">
              <a:latin typeface="微软雅黑" panose="020B0503020204020204" pitchFamily="34" charset="-122"/>
              <a:ea typeface="微软雅黑" panose="020B0503020204020204" pitchFamily="34" charset="-122"/>
            </a:rPr>
            <a:t>出口</a:t>
          </a:r>
          <a:r>
            <a:rPr lang="en-US" altLang="zh-CN" sz="24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100</a:t>
          </a:r>
          <a:r>
            <a:rPr lang="zh-CN" altLang="en-US" sz="24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多个</a:t>
          </a:r>
          <a:r>
            <a:rPr lang="zh-CN" altLang="en-US" sz="1800" smtClean="0">
              <a:latin typeface="微软雅黑" panose="020B0503020204020204" pitchFamily="34" charset="-122"/>
              <a:ea typeface="微软雅黑" panose="020B0503020204020204" pitchFamily="34" charset="-122"/>
            </a:rPr>
            <a:t>国家和地区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CC1DFE2-F187-418D-96E7-FABF323FD7ED}" type="parTrans" cxnId="{B6FF5AAD-2839-44B5-8494-AF1127E48F06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07BC25A-F8C2-499C-B17E-5FEA391162C1}" type="sibTrans" cxnId="{B6FF5AAD-2839-44B5-8494-AF1127E48F06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64DAF73-B6A6-4563-9977-50686562AD99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安卓系统</a:t>
          </a:r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POS</a:t>
          </a:r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机销量列全国</a:t>
          </a:r>
          <a:r>
            <a: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前三甲</a:t>
          </a:r>
          <a:endParaRPr lang="zh-CN" altLang="en-US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3C4CEDD-2488-4C30-8EEA-C31B9DE8C508}" type="parTrans" cxnId="{41FAD843-FA5D-4E34-8DA2-D2D606D8E850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A82381B-271A-409C-9C74-657EC8C94F3D}" type="sibTrans" cxnId="{41FAD843-FA5D-4E34-8DA2-D2D606D8E850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98280E6-2800-4027-A9C6-D88115616D3B}" type="pres">
      <dgm:prSet presAssocID="{3A7C8FD4-B5B8-44E5-A908-6F20187EC2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9BDB938-DB40-48CC-B601-C1E17967B7B4}" type="pres">
      <dgm:prSet presAssocID="{91930CA7-2492-4A53-BA48-820D0A879A2A}" presName="parentLin" presStyleCnt="0"/>
      <dgm:spPr/>
      <dgm:t>
        <a:bodyPr/>
        <a:lstStyle/>
        <a:p>
          <a:endParaRPr lang="zh-CN" altLang="en-US"/>
        </a:p>
      </dgm:t>
    </dgm:pt>
    <dgm:pt modelId="{6D6F4142-876E-4CD3-88F8-9131A5325630}" type="pres">
      <dgm:prSet presAssocID="{91930CA7-2492-4A53-BA48-820D0A879A2A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60760094-461E-4276-AFF1-31CE42A7E3EB}" type="pres">
      <dgm:prSet presAssocID="{91930CA7-2492-4A53-BA48-820D0A879A2A}" presName="parentText" presStyleLbl="node1" presStyleIdx="0" presStyleCnt="4" custScaleX="110456" custLinFactNeighborX="8267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D8AF25-12AA-4216-ACBF-B7154E448C08}" type="pres">
      <dgm:prSet presAssocID="{91930CA7-2492-4A53-BA48-820D0A879A2A}" presName="negativeSpace" presStyleCnt="0"/>
      <dgm:spPr/>
      <dgm:t>
        <a:bodyPr/>
        <a:lstStyle/>
        <a:p>
          <a:endParaRPr lang="zh-CN" altLang="en-US"/>
        </a:p>
      </dgm:t>
    </dgm:pt>
    <dgm:pt modelId="{3A7F3133-D0BF-4F8F-B713-FBC4CDFD598C}" type="pres">
      <dgm:prSet presAssocID="{91930CA7-2492-4A53-BA48-820D0A879A2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6164B7-8895-489D-90D9-FB951C68873D}" type="pres">
      <dgm:prSet presAssocID="{7A576EA3-0DEF-43CF-91F4-CFDCED55E4C8}" presName="spaceBetweenRectangles" presStyleCnt="0"/>
      <dgm:spPr/>
      <dgm:t>
        <a:bodyPr/>
        <a:lstStyle/>
        <a:p>
          <a:endParaRPr lang="zh-CN" altLang="en-US"/>
        </a:p>
      </dgm:t>
    </dgm:pt>
    <dgm:pt modelId="{4EE2C7B1-A7B4-42CE-B2E3-74A6BAE88AFD}" type="pres">
      <dgm:prSet presAssocID="{18B32546-15C0-4979-8F7C-6794C29259B1}" presName="parentLin" presStyleCnt="0"/>
      <dgm:spPr/>
      <dgm:t>
        <a:bodyPr/>
        <a:lstStyle/>
        <a:p>
          <a:endParaRPr lang="zh-CN" altLang="en-US"/>
        </a:p>
      </dgm:t>
    </dgm:pt>
    <dgm:pt modelId="{04481203-BF8E-40D0-B443-D29DBB94CDB0}" type="pres">
      <dgm:prSet presAssocID="{18B32546-15C0-4979-8F7C-6794C29259B1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BFB83919-14F4-48D2-85E0-9EFD8281D2C9}" type="pres">
      <dgm:prSet presAssocID="{18B32546-15C0-4979-8F7C-6794C29259B1}" presName="parentText" presStyleLbl="node1" presStyleIdx="1" presStyleCnt="4" custScaleX="110456" custLinFactNeighborX="8267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1A8D8C-09FB-4332-A20A-9C51F4089AEE}" type="pres">
      <dgm:prSet presAssocID="{18B32546-15C0-4979-8F7C-6794C29259B1}" presName="negativeSpace" presStyleCnt="0"/>
      <dgm:spPr/>
      <dgm:t>
        <a:bodyPr/>
        <a:lstStyle/>
        <a:p>
          <a:endParaRPr lang="zh-CN" altLang="en-US"/>
        </a:p>
      </dgm:t>
    </dgm:pt>
    <dgm:pt modelId="{44D425A0-AAB6-4CAD-8B91-827749F77B9D}" type="pres">
      <dgm:prSet presAssocID="{18B32546-15C0-4979-8F7C-6794C29259B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572257-6C4B-4290-B74C-9F8391BE8953}" type="pres">
      <dgm:prSet presAssocID="{970CAE06-B619-4D23-B70B-AE56EA5E1209}" presName="spaceBetweenRectangles" presStyleCnt="0"/>
      <dgm:spPr/>
      <dgm:t>
        <a:bodyPr/>
        <a:lstStyle/>
        <a:p>
          <a:endParaRPr lang="zh-CN" altLang="en-US"/>
        </a:p>
      </dgm:t>
    </dgm:pt>
    <dgm:pt modelId="{19157E72-E16D-4BA8-A9AB-2FA7FBCF38AB}" type="pres">
      <dgm:prSet presAssocID="{064DAF73-B6A6-4563-9977-50686562AD99}" presName="parentLin" presStyleCnt="0"/>
      <dgm:spPr/>
      <dgm:t>
        <a:bodyPr/>
        <a:lstStyle/>
        <a:p>
          <a:endParaRPr lang="zh-CN" altLang="en-US"/>
        </a:p>
      </dgm:t>
    </dgm:pt>
    <dgm:pt modelId="{65500503-2047-45A0-A8CD-DFFA8A9B1619}" type="pres">
      <dgm:prSet presAssocID="{064DAF73-B6A6-4563-9977-50686562AD99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5D6CE559-6783-4BF9-8424-C9BCD48D73A0}" type="pres">
      <dgm:prSet presAssocID="{064DAF73-B6A6-4563-9977-50686562AD99}" presName="parentText" presStyleLbl="node1" presStyleIdx="2" presStyleCnt="4" custScaleX="110456" custLinFactNeighborX="8267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F0E3C6-DC93-49E9-AB88-3AADE5D0EAD2}" type="pres">
      <dgm:prSet presAssocID="{064DAF73-B6A6-4563-9977-50686562AD99}" presName="negativeSpace" presStyleCnt="0"/>
      <dgm:spPr/>
      <dgm:t>
        <a:bodyPr/>
        <a:lstStyle/>
        <a:p>
          <a:endParaRPr lang="zh-CN" altLang="en-US"/>
        </a:p>
      </dgm:t>
    </dgm:pt>
    <dgm:pt modelId="{FA850FD5-374E-440A-A9BB-B5FCC90B2D11}" type="pres">
      <dgm:prSet presAssocID="{064DAF73-B6A6-4563-9977-50686562AD9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C76801-7F78-42E6-AC1B-EF76BF09659D}" type="pres">
      <dgm:prSet presAssocID="{FA82381B-271A-409C-9C74-657EC8C94F3D}" presName="spaceBetweenRectangles" presStyleCnt="0"/>
      <dgm:spPr/>
      <dgm:t>
        <a:bodyPr/>
        <a:lstStyle/>
        <a:p>
          <a:endParaRPr lang="zh-CN" altLang="en-US"/>
        </a:p>
      </dgm:t>
    </dgm:pt>
    <dgm:pt modelId="{6B4564D3-0678-40E3-A53B-5EA7D5B1BA1D}" type="pres">
      <dgm:prSet presAssocID="{1CE3434E-8604-4E9E-90E1-DA1E41F2C33D}" presName="parentLin" presStyleCnt="0"/>
      <dgm:spPr/>
      <dgm:t>
        <a:bodyPr/>
        <a:lstStyle/>
        <a:p>
          <a:endParaRPr lang="zh-CN" altLang="en-US"/>
        </a:p>
      </dgm:t>
    </dgm:pt>
    <dgm:pt modelId="{4F67C00E-8703-4393-8640-C5D8E8F1701D}" type="pres">
      <dgm:prSet presAssocID="{1CE3434E-8604-4E9E-90E1-DA1E41F2C33D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B35152E6-4273-42AA-929D-509027FB91AC}" type="pres">
      <dgm:prSet presAssocID="{1CE3434E-8604-4E9E-90E1-DA1E41F2C33D}" presName="parentText" presStyleLbl="node1" presStyleIdx="3" presStyleCnt="4" custScaleX="110456" custLinFactNeighborX="8267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04059A-EAAC-478C-A40E-BA42D0ED0B76}" type="pres">
      <dgm:prSet presAssocID="{1CE3434E-8604-4E9E-90E1-DA1E41F2C33D}" presName="negativeSpace" presStyleCnt="0"/>
      <dgm:spPr/>
      <dgm:t>
        <a:bodyPr/>
        <a:lstStyle/>
        <a:p>
          <a:endParaRPr lang="zh-CN" altLang="en-US"/>
        </a:p>
      </dgm:t>
    </dgm:pt>
    <dgm:pt modelId="{AC84F077-053C-488E-94A4-EAED46A74392}" type="pres">
      <dgm:prSet presAssocID="{1CE3434E-8604-4E9E-90E1-DA1E41F2C33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5C93C7B-C13E-48AA-BDA1-0D76BADE2382}" type="presOf" srcId="{064DAF73-B6A6-4563-9977-50686562AD99}" destId="{65500503-2047-45A0-A8CD-DFFA8A9B1619}" srcOrd="0" destOrd="0" presId="urn:microsoft.com/office/officeart/2005/8/layout/list1"/>
    <dgm:cxn modelId="{F7401FF5-AE92-40E8-9F58-0267100B14F2}" type="presOf" srcId="{91930CA7-2492-4A53-BA48-820D0A879A2A}" destId="{6D6F4142-876E-4CD3-88F8-9131A5325630}" srcOrd="0" destOrd="0" presId="urn:microsoft.com/office/officeart/2005/8/layout/list1"/>
    <dgm:cxn modelId="{B6FF5AAD-2839-44B5-8494-AF1127E48F06}" srcId="{3A7C8FD4-B5B8-44E5-A908-6F20187EC240}" destId="{1CE3434E-8604-4E9E-90E1-DA1E41F2C33D}" srcOrd="3" destOrd="0" parTransId="{6CC1DFE2-F187-418D-96E7-FABF323FD7ED}" sibTransId="{E07BC25A-F8C2-499C-B17E-5FEA391162C1}"/>
    <dgm:cxn modelId="{F2E930EA-CB83-4CA4-A9A6-31C4ACD52C6F}" type="presOf" srcId="{1CE3434E-8604-4E9E-90E1-DA1E41F2C33D}" destId="{B35152E6-4273-42AA-929D-509027FB91AC}" srcOrd="1" destOrd="0" presId="urn:microsoft.com/office/officeart/2005/8/layout/list1"/>
    <dgm:cxn modelId="{5428ECDA-35C9-4735-85D6-038986BE3D16}" type="presOf" srcId="{18B32546-15C0-4979-8F7C-6794C29259B1}" destId="{04481203-BF8E-40D0-B443-D29DBB94CDB0}" srcOrd="0" destOrd="0" presId="urn:microsoft.com/office/officeart/2005/8/layout/list1"/>
    <dgm:cxn modelId="{E8484749-F2B9-4818-9634-9C7AD16E466F}" type="presOf" srcId="{91930CA7-2492-4A53-BA48-820D0A879A2A}" destId="{60760094-461E-4276-AFF1-31CE42A7E3EB}" srcOrd="1" destOrd="0" presId="urn:microsoft.com/office/officeart/2005/8/layout/list1"/>
    <dgm:cxn modelId="{FE40B2E6-549B-4102-BECF-52B8904884FB}" type="presOf" srcId="{18B32546-15C0-4979-8F7C-6794C29259B1}" destId="{BFB83919-14F4-48D2-85E0-9EFD8281D2C9}" srcOrd="1" destOrd="0" presId="urn:microsoft.com/office/officeart/2005/8/layout/list1"/>
    <dgm:cxn modelId="{F21A349D-E1FD-4DE0-9ECB-474EE39CC706}" type="presOf" srcId="{3A7C8FD4-B5B8-44E5-A908-6F20187EC240}" destId="{298280E6-2800-4027-A9C6-D88115616D3B}" srcOrd="0" destOrd="0" presId="urn:microsoft.com/office/officeart/2005/8/layout/list1"/>
    <dgm:cxn modelId="{C4B53048-2771-406E-9F39-E987AB9DCFC8}" srcId="{3A7C8FD4-B5B8-44E5-A908-6F20187EC240}" destId="{18B32546-15C0-4979-8F7C-6794C29259B1}" srcOrd="1" destOrd="0" parTransId="{B612B4A1-4056-490D-8D4D-24B3E5DF8D3C}" sibTransId="{970CAE06-B619-4D23-B70B-AE56EA5E1209}"/>
    <dgm:cxn modelId="{41FAD843-FA5D-4E34-8DA2-D2D606D8E850}" srcId="{3A7C8FD4-B5B8-44E5-A908-6F20187EC240}" destId="{064DAF73-B6A6-4563-9977-50686562AD99}" srcOrd="2" destOrd="0" parTransId="{C3C4CEDD-2488-4C30-8EEA-C31B9DE8C508}" sibTransId="{FA82381B-271A-409C-9C74-657EC8C94F3D}"/>
    <dgm:cxn modelId="{036FD198-6D90-4254-A2EE-E18C4B52CBD9}" srcId="{3A7C8FD4-B5B8-44E5-A908-6F20187EC240}" destId="{91930CA7-2492-4A53-BA48-820D0A879A2A}" srcOrd="0" destOrd="0" parTransId="{F82594B7-0B24-4899-B77E-FB9BA6A4CEC9}" sibTransId="{7A576EA3-0DEF-43CF-91F4-CFDCED55E4C8}"/>
    <dgm:cxn modelId="{54E8BA6F-BCEC-493E-94DD-A6343F0D8220}" type="presOf" srcId="{064DAF73-B6A6-4563-9977-50686562AD99}" destId="{5D6CE559-6783-4BF9-8424-C9BCD48D73A0}" srcOrd="1" destOrd="0" presId="urn:microsoft.com/office/officeart/2005/8/layout/list1"/>
    <dgm:cxn modelId="{A184D7BA-EF8C-458B-80C4-269CDC1F2E7E}" type="presOf" srcId="{1CE3434E-8604-4E9E-90E1-DA1E41F2C33D}" destId="{4F67C00E-8703-4393-8640-C5D8E8F1701D}" srcOrd="0" destOrd="0" presId="urn:microsoft.com/office/officeart/2005/8/layout/list1"/>
    <dgm:cxn modelId="{CCD58B46-FD74-4A44-89AC-1B01851D51EA}" type="presParOf" srcId="{298280E6-2800-4027-A9C6-D88115616D3B}" destId="{79BDB938-DB40-48CC-B601-C1E17967B7B4}" srcOrd="0" destOrd="0" presId="urn:microsoft.com/office/officeart/2005/8/layout/list1"/>
    <dgm:cxn modelId="{9F7AE497-5559-4484-A3F8-9C1CEB4B85C6}" type="presParOf" srcId="{79BDB938-DB40-48CC-B601-C1E17967B7B4}" destId="{6D6F4142-876E-4CD3-88F8-9131A5325630}" srcOrd="0" destOrd="0" presId="urn:microsoft.com/office/officeart/2005/8/layout/list1"/>
    <dgm:cxn modelId="{7D4FCBF4-D62E-4427-88B2-0A3D53C45FA8}" type="presParOf" srcId="{79BDB938-DB40-48CC-B601-C1E17967B7B4}" destId="{60760094-461E-4276-AFF1-31CE42A7E3EB}" srcOrd="1" destOrd="0" presId="urn:microsoft.com/office/officeart/2005/8/layout/list1"/>
    <dgm:cxn modelId="{6AB0AC5A-EADE-4067-B076-714E220DB20A}" type="presParOf" srcId="{298280E6-2800-4027-A9C6-D88115616D3B}" destId="{70D8AF25-12AA-4216-ACBF-B7154E448C08}" srcOrd="1" destOrd="0" presId="urn:microsoft.com/office/officeart/2005/8/layout/list1"/>
    <dgm:cxn modelId="{9DD7396F-A1BE-4DA3-94BC-A605EF8C455E}" type="presParOf" srcId="{298280E6-2800-4027-A9C6-D88115616D3B}" destId="{3A7F3133-D0BF-4F8F-B713-FBC4CDFD598C}" srcOrd="2" destOrd="0" presId="urn:microsoft.com/office/officeart/2005/8/layout/list1"/>
    <dgm:cxn modelId="{66A74056-3DF1-4766-84A0-FF816E421256}" type="presParOf" srcId="{298280E6-2800-4027-A9C6-D88115616D3B}" destId="{A36164B7-8895-489D-90D9-FB951C68873D}" srcOrd="3" destOrd="0" presId="urn:microsoft.com/office/officeart/2005/8/layout/list1"/>
    <dgm:cxn modelId="{3158EA24-E197-4446-A995-E77AFFB12F30}" type="presParOf" srcId="{298280E6-2800-4027-A9C6-D88115616D3B}" destId="{4EE2C7B1-A7B4-42CE-B2E3-74A6BAE88AFD}" srcOrd="4" destOrd="0" presId="urn:microsoft.com/office/officeart/2005/8/layout/list1"/>
    <dgm:cxn modelId="{B3EE62AB-43A3-4D65-9E39-8E71C55BD031}" type="presParOf" srcId="{4EE2C7B1-A7B4-42CE-B2E3-74A6BAE88AFD}" destId="{04481203-BF8E-40D0-B443-D29DBB94CDB0}" srcOrd="0" destOrd="0" presId="urn:microsoft.com/office/officeart/2005/8/layout/list1"/>
    <dgm:cxn modelId="{219BF844-F272-4FCE-A6C9-20C1FDD226B8}" type="presParOf" srcId="{4EE2C7B1-A7B4-42CE-B2E3-74A6BAE88AFD}" destId="{BFB83919-14F4-48D2-85E0-9EFD8281D2C9}" srcOrd="1" destOrd="0" presId="urn:microsoft.com/office/officeart/2005/8/layout/list1"/>
    <dgm:cxn modelId="{2CCF1622-56A0-4A5E-81E2-989476137D63}" type="presParOf" srcId="{298280E6-2800-4027-A9C6-D88115616D3B}" destId="{AE1A8D8C-09FB-4332-A20A-9C51F4089AEE}" srcOrd="5" destOrd="0" presId="urn:microsoft.com/office/officeart/2005/8/layout/list1"/>
    <dgm:cxn modelId="{A57E8F48-65B4-4209-B50C-A355EC00CDDC}" type="presParOf" srcId="{298280E6-2800-4027-A9C6-D88115616D3B}" destId="{44D425A0-AAB6-4CAD-8B91-827749F77B9D}" srcOrd="6" destOrd="0" presId="urn:microsoft.com/office/officeart/2005/8/layout/list1"/>
    <dgm:cxn modelId="{344DE281-C3A1-410D-8F92-B4FDE04E6B1F}" type="presParOf" srcId="{298280E6-2800-4027-A9C6-D88115616D3B}" destId="{51572257-6C4B-4290-B74C-9F8391BE8953}" srcOrd="7" destOrd="0" presId="urn:microsoft.com/office/officeart/2005/8/layout/list1"/>
    <dgm:cxn modelId="{244D7884-6BCD-4E01-B36A-A26A454BC76C}" type="presParOf" srcId="{298280E6-2800-4027-A9C6-D88115616D3B}" destId="{19157E72-E16D-4BA8-A9AB-2FA7FBCF38AB}" srcOrd="8" destOrd="0" presId="urn:microsoft.com/office/officeart/2005/8/layout/list1"/>
    <dgm:cxn modelId="{7626F602-D1AA-4C86-9E65-57D06A308040}" type="presParOf" srcId="{19157E72-E16D-4BA8-A9AB-2FA7FBCF38AB}" destId="{65500503-2047-45A0-A8CD-DFFA8A9B1619}" srcOrd="0" destOrd="0" presId="urn:microsoft.com/office/officeart/2005/8/layout/list1"/>
    <dgm:cxn modelId="{93D7F224-0B37-42C6-9A7D-E543C33D0956}" type="presParOf" srcId="{19157E72-E16D-4BA8-A9AB-2FA7FBCF38AB}" destId="{5D6CE559-6783-4BF9-8424-C9BCD48D73A0}" srcOrd="1" destOrd="0" presId="urn:microsoft.com/office/officeart/2005/8/layout/list1"/>
    <dgm:cxn modelId="{D58C7552-1C9E-4EED-9695-47673B46482A}" type="presParOf" srcId="{298280E6-2800-4027-A9C6-D88115616D3B}" destId="{EDF0E3C6-DC93-49E9-AB88-3AADE5D0EAD2}" srcOrd="9" destOrd="0" presId="urn:microsoft.com/office/officeart/2005/8/layout/list1"/>
    <dgm:cxn modelId="{14424194-4855-49DE-99D9-99CF639D4CC6}" type="presParOf" srcId="{298280E6-2800-4027-A9C6-D88115616D3B}" destId="{FA850FD5-374E-440A-A9BB-B5FCC90B2D11}" srcOrd="10" destOrd="0" presId="urn:microsoft.com/office/officeart/2005/8/layout/list1"/>
    <dgm:cxn modelId="{BAA35738-ACDF-4CA9-8F5D-23B36F76E263}" type="presParOf" srcId="{298280E6-2800-4027-A9C6-D88115616D3B}" destId="{7EC76801-7F78-42E6-AC1B-EF76BF09659D}" srcOrd="11" destOrd="0" presId="urn:microsoft.com/office/officeart/2005/8/layout/list1"/>
    <dgm:cxn modelId="{AA81A56E-2F37-484D-9CC6-61DA1E34E187}" type="presParOf" srcId="{298280E6-2800-4027-A9C6-D88115616D3B}" destId="{6B4564D3-0678-40E3-A53B-5EA7D5B1BA1D}" srcOrd="12" destOrd="0" presId="urn:microsoft.com/office/officeart/2005/8/layout/list1"/>
    <dgm:cxn modelId="{38C02C34-0A62-4439-B56E-00C51AA7B311}" type="presParOf" srcId="{6B4564D3-0678-40E3-A53B-5EA7D5B1BA1D}" destId="{4F67C00E-8703-4393-8640-C5D8E8F1701D}" srcOrd="0" destOrd="0" presId="urn:microsoft.com/office/officeart/2005/8/layout/list1"/>
    <dgm:cxn modelId="{7866DDA5-5F02-44B3-86EA-0FE987DE1953}" type="presParOf" srcId="{6B4564D3-0678-40E3-A53B-5EA7D5B1BA1D}" destId="{B35152E6-4273-42AA-929D-509027FB91AC}" srcOrd="1" destOrd="0" presId="urn:microsoft.com/office/officeart/2005/8/layout/list1"/>
    <dgm:cxn modelId="{2DC2DA41-EE1C-47E9-8C6C-37B4AAE0ECD1}" type="presParOf" srcId="{298280E6-2800-4027-A9C6-D88115616D3B}" destId="{1904059A-EAAC-478C-A40E-BA42D0ED0B76}" srcOrd="13" destOrd="0" presId="urn:microsoft.com/office/officeart/2005/8/layout/list1"/>
    <dgm:cxn modelId="{CBD83228-2CEB-4243-9EE1-F205997C58F2}" type="presParOf" srcId="{298280E6-2800-4027-A9C6-D88115616D3B}" destId="{AC84F077-053C-488E-94A4-EAED46A74392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CB65C4-8335-4C81-8CCF-D35F0EB6BC8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CF87382-73D7-4614-9D8E-7760C04ADE96}">
      <dgm:prSet phldrT="[文本]" custT="1"/>
      <dgm:spPr>
        <a:solidFill>
          <a:srgbClr val="4E44CE"/>
        </a:solidFill>
      </dgm:spPr>
      <dgm:t>
        <a:bodyPr/>
        <a:lstStyle/>
        <a:p>
          <a:r>
            <a:rPr lang="zh-CN" altLang="en-US" sz="2400" b="1" dirty="0" smtClean="0"/>
            <a:t>产品展示</a:t>
          </a:r>
          <a:endParaRPr lang="zh-CN" altLang="en-US" sz="2400" b="1" dirty="0"/>
        </a:p>
      </dgm:t>
    </dgm:pt>
    <dgm:pt modelId="{476567A1-BE7D-4EB6-8DA9-3F59799678D2}" type="parTrans" cxnId="{A56E2B4B-FFD7-4FAC-80FC-CE1CAAC04D63}">
      <dgm:prSet/>
      <dgm:spPr/>
      <dgm:t>
        <a:bodyPr/>
        <a:lstStyle/>
        <a:p>
          <a:endParaRPr lang="zh-CN" altLang="en-US"/>
        </a:p>
      </dgm:t>
    </dgm:pt>
    <dgm:pt modelId="{47F7B4D6-F385-40B1-A71C-1C5EC689CF92}" type="sibTrans" cxnId="{A56E2B4B-FFD7-4FAC-80FC-CE1CAAC04D63}">
      <dgm:prSet/>
      <dgm:spPr/>
      <dgm:t>
        <a:bodyPr/>
        <a:lstStyle/>
        <a:p>
          <a:endParaRPr lang="zh-CN" altLang="en-US"/>
        </a:p>
      </dgm:t>
    </dgm:pt>
    <dgm:pt modelId="{A037BF13-B786-49B1-9E85-E2436E8C4F5F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2800" b="1" dirty="0" smtClean="0"/>
            <a:t>技</a:t>
          </a:r>
          <a:r>
            <a:rPr lang="zh-CN" altLang="en-US" sz="2400" b="1" dirty="0" smtClean="0"/>
            <a:t>术参数</a:t>
          </a:r>
          <a:endParaRPr lang="zh-CN" altLang="en-US" sz="2400" b="1" dirty="0"/>
        </a:p>
      </dgm:t>
    </dgm:pt>
    <dgm:pt modelId="{82204EDA-02F6-46EC-8B22-B8B44558CC1B}" type="parTrans" cxnId="{BBE09D33-57E7-4DA4-9D48-A35821EAA00C}">
      <dgm:prSet/>
      <dgm:spPr/>
      <dgm:t>
        <a:bodyPr/>
        <a:lstStyle/>
        <a:p>
          <a:endParaRPr lang="zh-CN" altLang="en-US"/>
        </a:p>
      </dgm:t>
    </dgm:pt>
    <dgm:pt modelId="{49DCACC6-403A-4B32-8D6E-BF5A9CC6B22B}" type="sibTrans" cxnId="{BBE09D33-57E7-4DA4-9D48-A35821EAA00C}">
      <dgm:prSet/>
      <dgm:spPr/>
      <dgm:t>
        <a:bodyPr/>
        <a:lstStyle/>
        <a:p>
          <a:endParaRPr lang="zh-CN" altLang="en-US"/>
        </a:p>
      </dgm:t>
    </dgm:pt>
    <dgm:pt modelId="{7D5C45D7-FE47-4297-ACD5-1379C852E257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2400" b="1" dirty="0" smtClean="0"/>
            <a:t>应用场景</a:t>
          </a:r>
          <a:endParaRPr lang="zh-CN" altLang="en-US" sz="2400" b="1" dirty="0"/>
        </a:p>
      </dgm:t>
    </dgm:pt>
    <dgm:pt modelId="{7252AE33-BA50-43D9-A922-238ABCC5DFE7}" type="parTrans" cxnId="{5F34B27B-5F38-46AC-8851-BA1692278378}">
      <dgm:prSet/>
      <dgm:spPr/>
      <dgm:t>
        <a:bodyPr/>
        <a:lstStyle/>
        <a:p>
          <a:endParaRPr lang="zh-CN" altLang="en-US"/>
        </a:p>
      </dgm:t>
    </dgm:pt>
    <dgm:pt modelId="{A382E622-088A-4D84-94CB-A9F6A41F0F28}" type="sibTrans" cxnId="{5F34B27B-5F38-46AC-8851-BA1692278378}">
      <dgm:prSet/>
      <dgm:spPr/>
      <dgm:t>
        <a:bodyPr/>
        <a:lstStyle/>
        <a:p>
          <a:endParaRPr lang="zh-CN" altLang="en-US"/>
        </a:p>
      </dgm:t>
    </dgm:pt>
    <dgm:pt modelId="{C2939954-CBB7-4197-96EB-57F516F8C05E}" type="pres">
      <dgm:prSet presAssocID="{40CB65C4-8335-4C81-8CCF-D35F0EB6BC81}" presName="Name0" presStyleCnt="0">
        <dgm:presLayoutVars>
          <dgm:dir/>
          <dgm:animLvl val="lvl"/>
          <dgm:resizeHandles val="exact"/>
        </dgm:presLayoutVars>
      </dgm:prSet>
      <dgm:spPr/>
    </dgm:pt>
    <dgm:pt modelId="{98F10298-98F8-4617-B2BE-A3BE8E5A0A47}" type="pres">
      <dgm:prSet presAssocID="{4CF87382-73D7-4614-9D8E-7760C04ADE96}" presName="parTxOnly" presStyleLbl="node1" presStyleIdx="0" presStyleCnt="3" custScaleX="39235" custScaleY="105807" custLinFactNeighborX="-978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B23A55-B722-4A83-A446-1DCF16BA4E9A}" type="pres">
      <dgm:prSet presAssocID="{47F7B4D6-F385-40B1-A71C-1C5EC689CF92}" presName="parTxOnlySpace" presStyleCnt="0"/>
      <dgm:spPr/>
    </dgm:pt>
    <dgm:pt modelId="{C52558BD-BF8D-467C-92F8-263B83F108FD}" type="pres">
      <dgm:prSet presAssocID="{A037BF13-B786-49B1-9E85-E2436E8C4F5F}" presName="parTxOnly" presStyleLbl="node1" presStyleIdx="1" presStyleCnt="3" custScaleX="37502" custLinFactNeighborX="-17567" custLinFactNeighborY="-29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551B5E-170C-48AE-AA57-D1469B535DFF}" type="pres">
      <dgm:prSet presAssocID="{49DCACC6-403A-4B32-8D6E-BF5A9CC6B22B}" presName="parTxOnlySpace" presStyleCnt="0"/>
      <dgm:spPr/>
    </dgm:pt>
    <dgm:pt modelId="{1303FC65-D713-42B1-A6FD-AE1E05DDB7AD}" type="pres">
      <dgm:prSet presAssocID="{7D5C45D7-FE47-4297-ACD5-1379C852E257}" presName="parTxOnly" presStyleLbl="node1" presStyleIdx="2" presStyleCnt="3" custScaleX="36186" custLinFactX="3566" custLinFactNeighborX="100000" custLinFactNeighborY="-2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F34B27B-5F38-46AC-8851-BA1692278378}" srcId="{40CB65C4-8335-4C81-8CCF-D35F0EB6BC81}" destId="{7D5C45D7-FE47-4297-ACD5-1379C852E257}" srcOrd="2" destOrd="0" parTransId="{7252AE33-BA50-43D9-A922-238ABCC5DFE7}" sibTransId="{A382E622-088A-4D84-94CB-A9F6A41F0F28}"/>
    <dgm:cxn modelId="{F3CFA373-CEEA-40F7-9F54-D9281CC674EC}" type="presOf" srcId="{A037BF13-B786-49B1-9E85-E2436E8C4F5F}" destId="{C52558BD-BF8D-467C-92F8-263B83F108FD}" srcOrd="0" destOrd="0" presId="urn:microsoft.com/office/officeart/2005/8/layout/chevron1"/>
    <dgm:cxn modelId="{1B3BEC8A-D0E3-4AD9-A490-9261E5C9701A}" type="presOf" srcId="{40CB65C4-8335-4C81-8CCF-D35F0EB6BC81}" destId="{C2939954-CBB7-4197-96EB-57F516F8C05E}" srcOrd="0" destOrd="0" presId="urn:microsoft.com/office/officeart/2005/8/layout/chevron1"/>
    <dgm:cxn modelId="{A56E2B4B-FFD7-4FAC-80FC-CE1CAAC04D63}" srcId="{40CB65C4-8335-4C81-8CCF-D35F0EB6BC81}" destId="{4CF87382-73D7-4614-9D8E-7760C04ADE96}" srcOrd="0" destOrd="0" parTransId="{476567A1-BE7D-4EB6-8DA9-3F59799678D2}" sibTransId="{47F7B4D6-F385-40B1-A71C-1C5EC689CF92}"/>
    <dgm:cxn modelId="{E2E3F60E-E809-453A-9EB2-07D7C843BCDA}" type="presOf" srcId="{4CF87382-73D7-4614-9D8E-7760C04ADE96}" destId="{98F10298-98F8-4617-B2BE-A3BE8E5A0A47}" srcOrd="0" destOrd="0" presId="urn:microsoft.com/office/officeart/2005/8/layout/chevron1"/>
    <dgm:cxn modelId="{BBE09D33-57E7-4DA4-9D48-A35821EAA00C}" srcId="{40CB65C4-8335-4C81-8CCF-D35F0EB6BC81}" destId="{A037BF13-B786-49B1-9E85-E2436E8C4F5F}" srcOrd="1" destOrd="0" parTransId="{82204EDA-02F6-46EC-8B22-B8B44558CC1B}" sibTransId="{49DCACC6-403A-4B32-8D6E-BF5A9CC6B22B}"/>
    <dgm:cxn modelId="{114A38E0-6443-48C6-86A1-27126923EAB8}" type="presOf" srcId="{7D5C45D7-FE47-4297-ACD5-1379C852E257}" destId="{1303FC65-D713-42B1-A6FD-AE1E05DDB7AD}" srcOrd="0" destOrd="0" presId="urn:microsoft.com/office/officeart/2005/8/layout/chevron1"/>
    <dgm:cxn modelId="{E76CC1A1-1123-4E21-80EB-4B724BD64FEB}" type="presParOf" srcId="{C2939954-CBB7-4197-96EB-57F516F8C05E}" destId="{98F10298-98F8-4617-B2BE-A3BE8E5A0A47}" srcOrd="0" destOrd="0" presId="urn:microsoft.com/office/officeart/2005/8/layout/chevron1"/>
    <dgm:cxn modelId="{0C1D2362-F3B1-4D51-82DA-C42E69EB5EAA}" type="presParOf" srcId="{C2939954-CBB7-4197-96EB-57F516F8C05E}" destId="{6CB23A55-B722-4A83-A446-1DCF16BA4E9A}" srcOrd="1" destOrd="0" presId="urn:microsoft.com/office/officeart/2005/8/layout/chevron1"/>
    <dgm:cxn modelId="{347E8A80-362E-46B1-AC4C-1133BEE7F84A}" type="presParOf" srcId="{C2939954-CBB7-4197-96EB-57F516F8C05E}" destId="{C52558BD-BF8D-467C-92F8-263B83F108FD}" srcOrd="2" destOrd="0" presId="urn:microsoft.com/office/officeart/2005/8/layout/chevron1"/>
    <dgm:cxn modelId="{77ADC431-C3A1-46BA-BB4A-59E38337AF0E}" type="presParOf" srcId="{C2939954-CBB7-4197-96EB-57F516F8C05E}" destId="{2F551B5E-170C-48AE-AA57-D1469B535DFF}" srcOrd="3" destOrd="0" presId="urn:microsoft.com/office/officeart/2005/8/layout/chevron1"/>
    <dgm:cxn modelId="{E608CC91-1653-49F4-8F0C-F273D9431D20}" type="presParOf" srcId="{C2939954-CBB7-4197-96EB-57F516F8C05E}" destId="{1303FC65-D713-42B1-A6FD-AE1E05DDB7AD}" srcOrd="4" destOrd="0" presId="urn:microsoft.com/office/officeart/2005/8/layout/chevro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CB65C4-8335-4C81-8CCF-D35F0EB6BC8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CF87382-73D7-4614-9D8E-7760C04ADE96}">
      <dgm:prSet phldrT="[文本]" custT="1"/>
      <dgm:spPr>
        <a:solidFill>
          <a:srgbClr val="4E44CE"/>
        </a:solidFill>
      </dgm:spPr>
      <dgm:t>
        <a:bodyPr/>
        <a:lstStyle/>
        <a:p>
          <a:r>
            <a:rPr lang="zh-CN" altLang="en-US" sz="2400" b="1" dirty="0" smtClean="0"/>
            <a:t>产品展示</a:t>
          </a:r>
          <a:endParaRPr lang="zh-CN" altLang="en-US" sz="2400" b="1" dirty="0"/>
        </a:p>
      </dgm:t>
    </dgm:pt>
    <dgm:pt modelId="{476567A1-BE7D-4EB6-8DA9-3F59799678D2}" type="parTrans" cxnId="{A56E2B4B-FFD7-4FAC-80FC-CE1CAAC04D63}">
      <dgm:prSet/>
      <dgm:spPr/>
      <dgm:t>
        <a:bodyPr/>
        <a:lstStyle/>
        <a:p>
          <a:endParaRPr lang="zh-CN" altLang="en-US"/>
        </a:p>
      </dgm:t>
    </dgm:pt>
    <dgm:pt modelId="{47F7B4D6-F385-40B1-A71C-1C5EC689CF92}" type="sibTrans" cxnId="{A56E2B4B-FFD7-4FAC-80FC-CE1CAAC04D63}">
      <dgm:prSet/>
      <dgm:spPr/>
      <dgm:t>
        <a:bodyPr/>
        <a:lstStyle/>
        <a:p>
          <a:endParaRPr lang="zh-CN" altLang="en-US"/>
        </a:p>
      </dgm:t>
    </dgm:pt>
    <dgm:pt modelId="{A037BF13-B786-49B1-9E85-E2436E8C4F5F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2800" b="1" dirty="0" smtClean="0"/>
            <a:t>技</a:t>
          </a:r>
          <a:r>
            <a:rPr lang="zh-CN" altLang="en-US" sz="2400" b="1" dirty="0" smtClean="0"/>
            <a:t>术参数</a:t>
          </a:r>
          <a:endParaRPr lang="zh-CN" altLang="en-US" sz="2400" b="1" dirty="0"/>
        </a:p>
      </dgm:t>
    </dgm:pt>
    <dgm:pt modelId="{82204EDA-02F6-46EC-8B22-B8B44558CC1B}" type="parTrans" cxnId="{BBE09D33-57E7-4DA4-9D48-A35821EAA00C}">
      <dgm:prSet/>
      <dgm:spPr/>
      <dgm:t>
        <a:bodyPr/>
        <a:lstStyle/>
        <a:p>
          <a:endParaRPr lang="zh-CN" altLang="en-US"/>
        </a:p>
      </dgm:t>
    </dgm:pt>
    <dgm:pt modelId="{49DCACC6-403A-4B32-8D6E-BF5A9CC6B22B}" type="sibTrans" cxnId="{BBE09D33-57E7-4DA4-9D48-A35821EAA00C}">
      <dgm:prSet/>
      <dgm:spPr/>
      <dgm:t>
        <a:bodyPr/>
        <a:lstStyle/>
        <a:p>
          <a:endParaRPr lang="zh-CN" altLang="en-US"/>
        </a:p>
      </dgm:t>
    </dgm:pt>
    <dgm:pt modelId="{7D5C45D7-FE47-4297-ACD5-1379C852E257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2400" b="1" dirty="0" smtClean="0"/>
            <a:t>应用场景</a:t>
          </a:r>
          <a:endParaRPr lang="zh-CN" altLang="en-US" sz="2400" b="1" dirty="0"/>
        </a:p>
      </dgm:t>
    </dgm:pt>
    <dgm:pt modelId="{7252AE33-BA50-43D9-A922-238ABCC5DFE7}" type="parTrans" cxnId="{5F34B27B-5F38-46AC-8851-BA1692278378}">
      <dgm:prSet/>
      <dgm:spPr/>
      <dgm:t>
        <a:bodyPr/>
        <a:lstStyle/>
        <a:p>
          <a:endParaRPr lang="zh-CN" altLang="en-US"/>
        </a:p>
      </dgm:t>
    </dgm:pt>
    <dgm:pt modelId="{A382E622-088A-4D84-94CB-A9F6A41F0F28}" type="sibTrans" cxnId="{5F34B27B-5F38-46AC-8851-BA1692278378}">
      <dgm:prSet/>
      <dgm:spPr/>
      <dgm:t>
        <a:bodyPr/>
        <a:lstStyle/>
        <a:p>
          <a:endParaRPr lang="zh-CN" altLang="en-US"/>
        </a:p>
      </dgm:t>
    </dgm:pt>
    <dgm:pt modelId="{C2939954-CBB7-4197-96EB-57F516F8C05E}" type="pres">
      <dgm:prSet presAssocID="{40CB65C4-8335-4C81-8CCF-D35F0EB6BC81}" presName="Name0" presStyleCnt="0">
        <dgm:presLayoutVars>
          <dgm:dir/>
          <dgm:animLvl val="lvl"/>
          <dgm:resizeHandles val="exact"/>
        </dgm:presLayoutVars>
      </dgm:prSet>
      <dgm:spPr/>
    </dgm:pt>
    <dgm:pt modelId="{98F10298-98F8-4617-B2BE-A3BE8E5A0A47}" type="pres">
      <dgm:prSet presAssocID="{4CF87382-73D7-4614-9D8E-7760C04ADE96}" presName="parTxOnly" presStyleLbl="node1" presStyleIdx="0" presStyleCnt="3" custScaleX="39235" custScaleY="105807" custLinFactNeighborX="-978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B23A55-B722-4A83-A446-1DCF16BA4E9A}" type="pres">
      <dgm:prSet presAssocID="{47F7B4D6-F385-40B1-A71C-1C5EC689CF92}" presName="parTxOnlySpace" presStyleCnt="0"/>
      <dgm:spPr/>
    </dgm:pt>
    <dgm:pt modelId="{C52558BD-BF8D-467C-92F8-263B83F108FD}" type="pres">
      <dgm:prSet presAssocID="{A037BF13-B786-49B1-9E85-E2436E8C4F5F}" presName="parTxOnly" presStyleLbl="node1" presStyleIdx="1" presStyleCnt="3" custScaleX="37502" custLinFactNeighborX="-17567" custLinFactNeighborY="-29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551B5E-170C-48AE-AA57-D1469B535DFF}" type="pres">
      <dgm:prSet presAssocID="{49DCACC6-403A-4B32-8D6E-BF5A9CC6B22B}" presName="parTxOnlySpace" presStyleCnt="0"/>
      <dgm:spPr/>
    </dgm:pt>
    <dgm:pt modelId="{1303FC65-D713-42B1-A6FD-AE1E05DDB7AD}" type="pres">
      <dgm:prSet presAssocID="{7D5C45D7-FE47-4297-ACD5-1379C852E257}" presName="parTxOnly" presStyleLbl="node1" presStyleIdx="2" presStyleCnt="3" custScaleX="36186" custLinFactX="3566" custLinFactNeighborX="100000" custLinFactNeighborY="-2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670EBD7-5287-47CC-8A7E-33E009B54B87}" type="presOf" srcId="{A037BF13-B786-49B1-9E85-E2436E8C4F5F}" destId="{C52558BD-BF8D-467C-92F8-263B83F108FD}" srcOrd="0" destOrd="0" presId="urn:microsoft.com/office/officeart/2005/8/layout/chevron1"/>
    <dgm:cxn modelId="{5F34B27B-5F38-46AC-8851-BA1692278378}" srcId="{40CB65C4-8335-4C81-8CCF-D35F0EB6BC81}" destId="{7D5C45D7-FE47-4297-ACD5-1379C852E257}" srcOrd="2" destOrd="0" parTransId="{7252AE33-BA50-43D9-A922-238ABCC5DFE7}" sibTransId="{A382E622-088A-4D84-94CB-A9F6A41F0F28}"/>
    <dgm:cxn modelId="{A56E2B4B-FFD7-4FAC-80FC-CE1CAAC04D63}" srcId="{40CB65C4-8335-4C81-8CCF-D35F0EB6BC81}" destId="{4CF87382-73D7-4614-9D8E-7760C04ADE96}" srcOrd="0" destOrd="0" parTransId="{476567A1-BE7D-4EB6-8DA9-3F59799678D2}" sibTransId="{47F7B4D6-F385-40B1-A71C-1C5EC689CF92}"/>
    <dgm:cxn modelId="{F6456FAB-1C39-4BB4-80B5-93617F38E62F}" type="presOf" srcId="{7D5C45D7-FE47-4297-ACD5-1379C852E257}" destId="{1303FC65-D713-42B1-A6FD-AE1E05DDB7AD}" srcOrd="0" destOrd="0" presId="urn:microsoft.com/office/officeart/2005/8/layout/chevron1"/>
    <dgm:cxn modelId="{F922ED34-6227-4AB7-9651-8DFF3367419B}" type="presOf" srcId="{40CB65C4-8335-4C81-8CCF-D35F0EB6BC81}" destId="{C2939954-CBB7-4197-96EB-57F516F8C05E}" srcOrd="0" destOrd="0" presId="urn:microsoft.com/office/officeart/2005/8/layout/chevron1"/>
    <dgm:cxn modelId="{8F238B03-4098-4748-B9EE-3E8D212A6634}" type="presOf" srcId="{4CF87382-73D7-4614-9D8E-7760C04ADE96}" destId="{98F10298-98F8-4617-B2BE-A3BE8E5A0A47}" srcOrd="0" destOrd="0" presId="urn:microsoft.com/office/officeart/2005/8/layout/chevron1"/>
    <dgm:cxn modelId="{BBE09D33-57E7-4DA4-9D48-A35821EAA00C}" srcId="{40CB65C4-8335-4C81-8CCF-D35F0EB6BC81}" destId="{A037BF13-B786-49B1-9E85-E2436E8C4F5F}" srcOrd="1" destOrd="0" parTransId="{82204EDA-02F6-46EC-8B22-B8B44558CC1B}" sibTransId="{49DCACC6-403A-4B32-8D6E-BF5A9CC6B22B}"/>
    <dgm:cxn modelId="{69147908-8A1B-4012-BACE-2AB50B79310D}" type="presParOf" srcId="{C2939954-CBB7-4197-96EB-57F516F8C05E}" destId="{98F10298-98F8-4617-B2BE-A3BE8E5A0A47}" srcOrd="0" destOrd="0" presId="urn:microsoft.com/office/officeart/2005/8/layout/chevron1"/>
    <dgm:cxn modelId="{BFE61521-8323-4984-9A35-1397C858BD83}" type="presParOf" srcId="{C2939954-CBB7-4197-96EB-57F516F8C05E}" destId="{6CB23A55-B722-4A83-A446-1DCF16BA4E9A}" srcOrd="1" destOrd="0" presId="urn:microsoft.com/office/officeart/2005/8/layout/chevron1"/>
    <dgm:cxn modelId="{AEA799B4-78C3-48C9-BCD4-3393BC10DD33}" type="presParOf" srcId="{C2939954-CBB7-4197-96EB-57F516F8C05E}" destId="{C52558BD-BF8D-467C-92F8-263B83F108FD}" srcOrd="2" destOrd="0" presId="urn:microsoft.com/office/officeart/2005/8/layout/chevron1"/>
    <dgm:cxn modelId="{EBA5334E-DC97-487C-89DC-54D1035481A8}" type="presParOf" srcId="{C2939954-CBB7-4197-96EB-57F516F8C05E}" destId="{2F551B5E-170C-48AE-AA57-D1469B535DFF}" srcOrd="3" destOrd="0" presId="urn:microsoft.com/office/officeart/2005/8/layout/chevron1"/>
    <dgm:cxn modelId="{A77FD4F2-86AD-4C8B-9380-160A89EB6C61}" type="presParOf" srcId="{C2939954-CBB7-4197-96EB-57F516F8C05E}" destId="{1303FC65-D713-42B1-A6FD-AE1E05DDB7AD}" srcOrd="4" destOrd="0" presId="urn:microsoft.com/office/officeart/2005/8/layout/chevro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CB65C4-8335-4C81-8CCF-D35F0EB6BC8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CF87382-73D7-4614-9D8E-7760C04ADE96}">
      <dgm:prSet phldrT="[文本]" custT="1"/>
      <dgm:spPr>
        <a:solidFill>
          <a:srgbClr val="4E44CE"/>
        </a:solidFill>
      </dgm:spPr>
      <dgm:t>
        <a:bodyPr/>
        <a:lstStyle/>
        <a:p>
          <a:r>
            <a:rPr lang="zh-CN" altLang="en-US" sz="2400" b="1" dirty="0" smtClean="0"/>
            <a:t>产品展示</a:t>
          </a:r>
          <a:endParaRPr lang="zh-CN" altLang="en-US" sz="2400" b="1" dirty="0"/>
        </a:p>
      </dgm:t>
    </dgm:pt>
    <dgm:pt modelId="{476567A1-BE7D-4EB6-8DA9-3F59799678D2}" type="parTrans" cxnId="{A56E2B4B-FFD7-4FAC-80FC-CE1CAAC04D63}">
      <dgm:prSet/>
      <dgm:spPr/>
      <dgm:t>
        <a:bodyPr/>
        <a:lstStyle/>
        <a:p>
          <a:endParaRPr lang="zh-CN" altLang="en-US"/>
        </a:p>
      </dgm:t>
    </dgm:pt>
    <dgm:pt modelId="{47F7B4D6-F385-40B1-A71C-1C5EC689CF92}" type="sibTrans" cxnId="{A56E2B4B-FFD7-4FAC-80FC-CE1CAAC04D63}">
      <dgm:prSet/>
      <dgm:spPr/>
      <dgm:t>
        <a:bodyPr/>
        <a:lstStyle/>
        <a:p>
          <a:endParaRPr lang="zh-CN" altLang="en-US"/>
        </a:p>
      </dgm:t>
    </dgm:pt>
    <dgm:pt modelId="{A037BF13-B786-49B1-9E85-E2436E8C4F5F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2800" b="1" dirty="0" smtClean="0"/>
            <a:t>技</a:t>
          </a:r>
          <a:r>
            <a:rPr lang="zh-CN" altLang="en-US" sz="2400" b="1" dirty="0" smtClean="0"/>
            <a:t>术参数</a:t>
          </a:r>
          <a:endParaRPr lang="zh-CN" altLang="en-US" sz="2400" b="1" dirty="0"/>
        </a:p>
      </dgm:t>
    </dgm:pt>
    <dgm:pt modelId="{82204EDA-02F6-46EC-8B22-B8B44558CC1B}" type="parTrans" cxnId="{BBE09D33-57E7-4DA4-9D48-A35821EAA00C}">
      <dgm:prSet/>
      <dgm:spPr/>
      <dgm:t>
        <a:bodyPr/>
        <a:lstStyle/>
        <a:p>
          <a:endParaRPr lang="zh-CN" altLang="en-US"/>
        </a:p>
      </dgm:t>
    </dgm:pt>
    <dgm:pt modelId="{49DCACC6-403A-4B32-8D6E-BF5A9CC6B22B}" type="sibTrans" cxnId="{BBE09D33-57E7-4DA4-9D48-A35821EAA00C}">
      <dgm:prSet/>
      <dgm:spPr/>
      <dgm:t>
        <a:bodyPr/>
        <a:lstStyle/>
        <a:p>
          <a:endParaRPr lang="zh-CN" altLang="en-US"/>
        </a:p>
      </dgm:t>
    </dgm:pt>
    <dgm:pt modelId="{7D5C45D7-FE47-4297-ACD5-1379C852E257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2400" b="1" dirty="0" smtClean="0"/>
            <a:t>应用场景</a:t>
          </a:r>
          <a:endParaRPr lang="zh-CN" altLang="en-US" sz="2400" b="1" dirty="0"/>
        </a:p>
      </dgm:t>
    </dgm:pt>
    <dgm:pt modelId="{7252AE33-BA50-43D9-A922-238ABCC5DFE7}" type="parTrans" cxnId="{5F34B27B-5F38-46AC-8851-BA1692278378}">
      <dgm:prSet/>
      <dgm:spPr/>
      <dgm:t>
        <a:bodyPr/>
        <a:lstStyle/>
        <a:p>
          <a:endParaRPr lang="zh-CN" altLang="en-US"/>
        </a:p>
      </dgm:t>
    </dgm:pt>
    <dgm:pt modelId="{A382E622-088A-4D84-94CB-A9F6A41F0F28}" type="sibTrans" cxnId="{5F34B27B-5F38-46AC-8851-BA1692278378}">
      <dgm:prSet/>
      <dgm:spPr/>
      <dgm:t>
        <a:bodyPr/>
        <a:lstStyle/>
        <a:p>
          <a:endParaRPr lang="zh-CN" altLang="en-US"/>
        </a:p>
      </dgm:t>
    </dgm:pt>
    <dgm:pt modelId="{C2939954-CBB7-4197-96EB-57F516F8C05E}" type="pres">
      <dgm:prSet presAssocID="{40CB65C4-8335-4C81-8CCF-D35F0EB6BC81}" presName="Name0" presStyleCnt="0">
        <dgm:presLayoutVars>
          <dgm:dir/>
          <dgm:animLvl val="lvl"/>
          <dgm:resizeHandles val="exact"/>
        </dgm:presLayoutVars>
      </dgm:prSet>
      <dgm:spPr/>
    </dgm:pt>
    <dgm:pt modelId="{98F10298-98F8-4617-B2BE-A3BE8E5A0A47}" type="pres">
      <dgm:prSet presAssocID="{4CF87382-73D7-4614-9D8E-7760C04ADE96}" presName="parTxOnly" presStyleLbl="node1" presStyleIdx="0" presStyleCnt="3" custScaleX="39235" custScaleY="105807" custLinFactNeighborX="-978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B23A55-B722-4A83-A446-1DCF16BA4E9A}" type="pres">
      <dgm:prSet presAssocID="{47F7B4D6-F385-40B1-A71C-1C5EC689CF92}" presName="parTxOnlySpace" presStyleCnt="0"/>
      <dgm:spPr/>
    </dgm:pt>
    <dgm:pt modelId="{C52558BD-BF8D-467C-92F8-263B83F108FD}" type="pres">
      <dgm:prSet presAssocID="{A037BF13-B786-49B1-9E85-E2436E8C4F5F}" presName="parTxOnly" presStyleLbl="node1" presStyleIdx="1" presStyleCnt="3" custScaleX="37502" custLinFactNeighborX="-17567" custLinFactNeighborY="-29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551B5E-170C-48AE-AA57-D1469B535DFF}" type="pres">
      <dgm:prSet presAssocID="{49DCACC6-403A-4B32-8D6E-BF5A9CC6B22B}" presName="parTxOnlySpace" presStyleCnt="0"/>
      <dgm:spPr/>
    </dgm:pt>
    <dgm:pt modelId="{1303FC65-D713-42B1-A6FD-AE1E05DDB7AD}" type="pres">
      <dgm:prSet presAssocID="{7D5C45D7-FE47-4297-ACD5-1379C852E257}" presName="parTxOnly" presStyleLbl="node1" presStyleIdx="2" presStyleCnt="3" custScaleX="36186" custLinFactX="3566" custLinFactNeighborX="100000" custLinFactNeighborY="-2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E54E499-DAD1-4D7F-B1BD-431148887906}" type="presOf" srcId="{4CF87382-73D7-4614-9D8E-7760C04ADE96}" destId="{98F10298-98F8-4617-B2BE-A3BE8E5A0A47}" srcOrd="0" destOrd="0" presId="urn:microsoft.com/office/officeart/2005/8/layout/chevron1"/>
    <dgm:cxn modelId="{5F34B27B-5F38-46AC-8851-BA1692278378}" srcId="{40CB65C4-8335-4C81-8CCF-D35F0EB6BC81}" destId="{7D5C45D7-FE47-4297-ACD5-1379C852E257}" srcOrd="2" destOrd="0" parTransId="{7252AE33-BA50-43D9-A922-238ABCC5DFE7}" sibTransId="{A382E622-088A-4D84-94CB-A9F6A41F0F28}"/>
    <dgm:cxn modelId="{A56E2B4B-FFD7-4FAC-80FC-CE1CAAC04D63}" srcId="{40CB65C4-8335-4C81-8CCF-D35F0EB6BC81}" destId="{4CF87382-73D7-4614-9D8E-7760C04ADE96}" srcOrd="0" destOrd="0" parTransId="{476567A1-BE7D-4EB6-8DA9-3F59799678D2}" sibTransId="{47F7B4D6-F385-40B1-A71C-1C5EC689CF92}"/>
    <dgm:cxn modelId="{C9EE4DC6-A363-47C8-BD6D-20BD67BE8D44}" type="presOf" srcId="{A037BF13-B786-49B1-9E85-E2436E8C4F5F}" destId="{C52558BD-BF8D-467C-92F8-263B83F108FD}" srcOrd="0" destOrd="0" presId="urn:microsoft.com/office/officeart/2005/8/layout/chevron1"/>
    <dgm:cxn modelId="{3A42CD49-A1D1-4EA9-AA03-177A6C21130E}" type="presOf" srcId="{40CB65C4-8335-4C81-8CCF-D35F0EB6BC81}" destId="{C2939954-CBB7-4197-96EB-57F516F8C05E}" srcOrd="0" destOrd="0" presId="urn:microsoft.com/office/officeart/2005/8/layout/chevron1"/>
    <dgm:cxn modelId="{BBE09D33-57E7-4DA4-9D48-A35821EAA00C}" srcId="{40CB65C4-8335-4C81-8CCF-D35F0EB6BC81}" destId="{A037BF13-B786-49B1-9E85-E2436E8C4F5F}" srcOrd="1" destOrd="0" parTransId="{82204EDA-02F6-46EC-8B22-B8B44558CC1B}" sibTransId="{49DCACC6-403A-4B32-8D6E-BF5A9CC6B22B}"/>
    <dgm:cxn modelId="{13F33A5B-4649-4053-B882-762955A2C863}" type="presOf" srcId="{7D5C45D7-FE47-4297-ACD5-1379C852E257}" destId="{1303FC65-D713-42B1-A6FD-AE1E05DDB7AD}" srcOrd="0" destOrd="0" presId="urn:microsoft.com/office/officeart/2005/8/layout/chevron1"/>
    <dgm:cxn modelId="{864EBAB8-65A2-4631-B808-AEC2AB881824}" type="presParOf" srcId="{C2939954-CBB7-4197-96EB-57F516F8C05E}" destId="{98F10298-98F8-4617-B2BE-A3BE8E5A0A47}" srcOrd="0" destOrd="0" presId="urn:microsoft.com/office/officeart/2005/8/layout/chevron1"/>
    <dgm:cxn modelId="{9A353F50-7BC5-4463-ACCF-CBE80E28F62B}" type="presParOf" srcId="{C2939954-CBB7-4197-96EB-57F516F8C05E}" destId="{6CB23A55-B722-4A83-A446-1DCF16BA4E9A}" srcOrd="1" destOrd="0" presId="urn:microsoft.com/office/officeart/2005/8/layout/chevron1"/>
    <dgm:cxn modelId="{26608F07-A3D3-46AF-B37A-FFEF2B9A9FE6}" type="presParOf" srcId="{C2939954-CBB7-4197-96EB-57F516F8C05E}" destId="{C52558BD-BF8D-467C-92F8-263B83F108FD}" srcOrd="2" destOrd="0" presId="urn:microsoft.com/office/officeart/2005/8/layout/chevron1"/>
    <dgm:cxn modelId="{93128AC7-F4C0-4E44-9605-7ACFAAB9685B}" type="presParOf" srcId="{C2939954-CBB7-4197-96EB-57F516F8C05E}" destId="{2F551B5E-170C-48AE-AA57-D1469B535DFF}" srcOrd="3" destOrd="0" presId="urn:microsoft.com/office/officeart/2005/8/layout/chevron1"/>
    <dgm:cxn modelId="{D038403C-17C8-48D3-991B-C4988A534206}" type="presParOf" srcId="{C2939954-CBB7-4197-96EB-57F516F8C05E}" destId="{1303FC65-D713-42B1-A6FD-AE1E05DDB7AD}" srcOrd="4" destOrd="0" presId="urn:microsoft.com/office/officeart/2005/8/layout/chevro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CB65C4-8335-4C81-8CCF-D35F0EB6BC8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CF87382-73D7-4614-9D8E-7760C04ADE96}">
      <dgm:prSet phldrT="[文本]" custT="1"/>
      <dgm:spPr>
        <a:solidFill>
          <a:srgbClr val="4E44CE"/>
        </a:solidFill>
      </dgm:spPr>
      <dgm:t>
        <a:bodyPr/>
        <a:lstStyle/>
        <a:p>
          <a:r>
            <a:rPr lang="zh-CN" altLang="en-US" sz="2400" b="1" dirty="0" smtClean="0"/>
            <a:t>产品展示</a:t>
          </a:r>
          <a:endParaRPr lang="zh-CN" altLang="en-US" sz="2400" b="1" dirty="0"/>
        </a:p>
      </dgm:t>
    </dgm:pt>
    <dgm:pt modelId="{476567A1-BE7D-4EB6-8DA9-3F59799678D2}" type="parTrans" cxnId="{A56E2B4B-FFD7-4FAC-80FC-CE1CAAC04D63}">
      <dgm:prSet/>
      <dgm:spPr/>
      <dgm:t>
        <a:bodyPr/>
        <a:lstStyle/>
        <a:p>
          <a:endParaRPr lang="zh-CN" altLang="en-US"/>
        </a:p>
      </dgm:t>
    </dgm:pt>
    <dgm:pt modelId="{47F7B4D6-F385-40B1-A71C-1C5EC689CF92}" type="sibTrans" cxnId="{A56E2B4B-FFD7-4FAC-80FC-CE1CAAC04D63}">
      <dgm:prSet/>
      <dgm:spPr/>
      <dgm:t>
        <a:bodyPr/>
        <a:lstStyle/>
        <a:p>
          <a:endParaRPr lang="zh-CN" altLang="en-US"/>
        </a:p>
      </dgm:t>
    </dgm:pt>
    <dgm:pt modelId="{A037BF13-B786-49B1-9E85-E2436E8C4F5F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2800" b="1" dirty="0" smtClean="0"/>
            <a:t>技</a:t>
          </a:r>
          <a:r>
            <a:rPr lang="zh-CN" altLang="en-US" sz="2400" b="1" dirty="0" smtClean="0"/>
            <a:t>术参数</a:t>
          </a:r>
          <a:endParaRPr lang="zh-CN" altLang="en-US" sz="2400" b="1" dirty="0"/>
        </a:p>
      </dgm:t>
    </dgm:pt>
    <dgm:pt modelId="{82204EDA-02F6-46EC-8B22-B8B44558CC1B}" type="parTrans" cxnId="{BBE09D33-57E7-4DA4-9D48-A35821EAA00C}">
      <dgm:prSet/>
      <dgm:spPr/>
      <dgm:t>
        <a:bodyPr/>
        <a:lstStyle/>
        <a:p>
          <a:endParaRPr lang="zh-CN" altLang="en-US"/>
        </a:p>
      </dgm:t>
    </dgm:pt>
    <dgm:pt modelId="{49DCACC6-403A-4B32-8D6E-BF5A9CC6B22B}" type="sibTrans" cxnId="{BBE09D33-57E7-4DA4-9D48-A35821EAA00C}">
      <dgm:prSet/>
      <dgm:spPr/>
      <dgm:t>
        <a:bodyPr/>
        <a:lstStyle/>
        <a:p>
          <a:endParaRPr lang="zh-CN" altLang="en-US"/>
        </a:p>
      </dgm:t>
    </dgm:pt>
    <dgm:pt modelId="{7D5C45D7-FE47-4297-ACD5-1379C852E257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2400" b="1" dirty="0" smtClean="0"/>
            <a:t>应用场景</a:t>
          </a:r>
          <a:endParaRPr lang="zh-CN" altLang="en-US" sz="2400" b="1" dirty="0"/>
        </a:p>
      </dgm:t>
    </dgm:pt>
    <dgm:pt modelId="{7252AE33-BA50-43D9-A922-238ABCC5DFE7}" type="parTrans" cxnId="{5F34B27B-5F38-46AC-8851-BA1692278378}">
      <dgm:prSet/>
      <dgm:spPr/>
      <dgm:t>
        <a:bodyPr/>
        <a:lstStyle/>
        <a:p>
          <a:endParaRPr lang="zh-CN" altLang="en-US"/>
        </a:p>
      </dgm:t>
    </dgm:pt>
    <dgm:pt modelId="{A382E622-088A-4D84-94CB-A9F6A41F0F28}" type="sibTrans" cxnId="{5F34B27B-5F38-46AC-8851-BA1692278378}">
      <dgm:prSet/>
      <dgm:spPr/>
      <dgm:t>
        <a:bodyPr/>
        <a:lstStyle/>
        <a:p>
          <a:endParaRPr lang="zh-CN" altLang="en-US"/>
        </a:p>
      </dgm:t>
    </dgm:pt>
    <dgm:pt modelId="{C2939954-CBB7-4197-96EB-57F516F8C05E}" type="pres">
      <dgm:prSet presAssocID="{40CB65C4-8335-4C81-8CCF-D35F0EB6BC81}" presName="Name0" presStyleCnt="0">
        <dgm:presLayoutVars>
          <dgm:dir/>
          <dgm:animLvl val="lvl"/>
          <dgm:resizeHandles val="exact"/>
        </dgm:presLayoutVars>
      </dgm:prSet>
      <dgm:spPr/>
    </dgm:pt>
    <dgm:pt modelId="{98F10298-98F8-4617-B2BE-A3BE8E5A0A47}" type="pres">
      <dgm:prSet presAssocID="{4CF87382-73D7-4614-9D8E-7760C04ADE96}" presName="parTxOnly" presStyleLbl="node1" presStyleIdx="0" presStyleCnt="3" custScaleX="39235" custScaleY="105807" custLinFactNeighborX="-978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B23A55-B722-4A83-A446-1DCF16BA4E9A}" type="pres">
      <dgm:prSet presAssocID="{47F7B4D6-F385-40B1-A71C-1C5EC689CF92}" presName="parTxOnlySpace" presStyleCnt="0"/>
      <dgm:spPr/>
    </dgm:pt>
    <dgm:pt modelId="{C52558BD-BF8D-467C-92F8-263B83F108FD}" type="pres">
      <dgm:prSet presAssocID="{A037BF13-B786-49B1-9E85-E2436E8C4F5F}" presName="parTxOnly" presStyleLbl="node1" presStyleIdx="1" presStyleCnt="3" custScaleX="37502" custLinFactNeighborX="-17567" custLinFactNeighborY="-29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551B5E-170C-48AE-AA57-D1469B535DFF}" type="pres">
      <dgm:prSet presAssocID="{49DCACC6-403A-4B32-8D6E-BF5A9CC6B22B}" presName="parTxOnlySpace" presStyleCnt="0"/>
      <dgm:spPr/>
    </dgm:pt>
    <dgm:pt modelId="{1303FC65-D713-42B1-A6FD-AE1E05DDB7AD}" type="pres">
      <dgm:prSet presAssocID="{7D5C45D7-FE47-4297-ACD5-1379C852E257}" presName="parTxOnly" presStyleLbl="node1" presStyleIdx="2" presStyleCnt="3" custScaleX="36186" custLinFactX="3566" custLinFactNeighborX="100000" custLinFactNeighborY="-2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F230D0B-2625-4FF5-B4AB-7E393E20E6DE}" type="presOf" srcId="{40CB65C4-8335-4C81-8CCF-D35F0EB6BC81}" destId="{C2939954-CBB7-4197-96EB-57F516F8C05E}" srcOrd="0" destOrd="0" presId="urn:microsoft.com/office/officeart/2005/8/layout/chevron1"/>
    <dgm:cxn modelId="{5F34B27B-5F38-46AC-8851-BA1692278378}" srcId="{40CB65C4-8335-4C81-8CCF-D35F0EB6BC81}" destId="{7D5C45D7-FE47-4297-ACD5-1379C852E257}" srcOrd="2" destOrd="0" parTransId="{7252AE33-BA50-43D9-A922-238ABCC5DFE7}" sibTransId="{A382E622-088A-4D84-94CB-A9F6A41F0F28}"/>
    <dgm:cxn modelId="{1A7A1693-70E6-4BCD-A69D-0CE606B52FFC}" type="presOf" srcId="{7D5C45D7-FE47-4297-ACD5-1379C852E257}" destId="{1303FC65-D713-42B1-A6FD-AE1E05DDB7AD}" srcOrd="0" destOrd="0" presId="urn:microsoft.com/office/officeart/2005/8/layout/chevron1"/>
    <dgm:cxn modelId="{993EA9B0-FE3B-470B-AF94-C17650F6302B}" type="presOf" srcId="{A037BF13-B786-49B1-9E85-E2436E8C4F5F}" destId="{C52558BD-BF8D-467C-92F8-263B83F108FD}" srcOrd="0" destOrd="0" presId="urn:microsoft.com/office/officeart/2005/8/layout/chevron1"/>
    <dgm:cxn modelId="{A56E2B4B-FFD7-4FAC-80FC-CE1CAAC04D63}" srcId="{40CB65C4-8335-4C81-8CCF-D35F0EB6BC81}" destId="{4CF87382-73D7-4614-9D8E-7760C04ADE96}" srcOrd="0" destOrd="0" parTransId="{476567A1-BE7D-4EB6-8DA9-3F59799678D2}" sibTransId="{47F7B4D6-F385-40B1-A71C-1C5EC689CF92}"/>
    <dgm:cxn modelId="{1F6C7CA2-1511-46E0-8E57-1F837ACBC694}" type="presOf" srcId="{4CF87382-73D7-4614-9D8E-7760C04ADE96}" destId="{98F10298-98F8-4617-B2BE-A3BE8E5A0A47}" srcOrd="0" destOrd="0" presId="urn:microsoft.com/office/officeart/2005/8/layout/chevron1"/>
    <dgm:cxn modelId="{BBE09D33-57E7-4DA4-9D48-A35821EAA00C}" srcId="{40CB65C4-8335-4C81-8CCF-D35F0EB6BC81}" destId="{A037BF13-B786-49B1-9E85-E2436E8C4F5F}" srcOrd="1" destOrd="0" parTransId="{82204EDA-02F6-46EC-8B22-B8B44558CC1B}" sibTransId="{49DCACC6-403A-4B32-8D6E-BF5A9CC6B22B}"/>
    <dgm:cxn modelId="{F9AB8AAE-055B-4897-8287-7356347944A8}" type="presParOf" srcId="{C2939954-CBB7-4197-96EB-57F516F8C05E}" destId="{98F10298-98F8-4617-B2BE-A3BE8E5A0A47}" srcOrd="0" destOrd="0" presId="urn:microsoft.com/office/officeart/2005/8/layout/chevron1"/>
    <dgm:cxn modelId="{C717A206-DCF8-4E4E-BB32-8F494ABD3FED}" type="presParOf" srcId="{C2939954-CBB7-4197-96EB-57F516F8C05E}" destId="{6CB23A55-B722-4A83-A446-1DCF16BA4E9A}" srcOrd="1" destOrd="0" presId="urn:microsoft.com/office/officeart/2005/8/layout/chevron1"/>
    <dgm:cxn modelId="{F999D054-7554-49A3-B98A-6427A73722CC}" type="presParOf" srcId="{C2939954-CBB7-4197-96EB-57F516F8C05E}" destId="{C52558BD-BF8D-467C-92F8-263B83F108FD}" srcOrd="2" destOrd="0" presId="urn:microsoft.com/office/officeart/2005/8/layout/chevron1"/>
    <dgm:cxn modelId="{EE0C2DD9-0658-4AEE-8400-274CE81EB334}" type="presParOf" srcId="{C2939954-CBB7-4197-96EB-57F516F8C05E}" destId="{2F551B5E-170C-48AE-AA57-D1469B535DFF}" srcOrd="3" destOrd="0" presId="urn:microsoft.com/office/officeart/2005/8/layout/chevron1"/>
    <dgm:cxn modelId="{77C1EA31-6ACF-4091-90D2-C1719A66A4C1}" type="presParOf" srcId="{C2939954-CBB7-4197-96EB-57F516F8C05E}" destId="{1303FC65-D713-42B1-A6FD-AE1E05DDB7AD}" srcOrd="4" destOrd="0" presId="urn:microsoft.com/office/officeart/2005/8/layout/chevron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CB65C4-8335-4C81-8CCF-D35F0EB6BC8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CF87382-73D7-4614-9D8E-7760C04ADE96}">
      <dgm:prSet phldrT="[文本]" custT="1"/>
      <dgm:spPr>
        <a:solidFill>
          <a:srgbClr val="4E44CE"/>
        </a:solidFill>
      </dgm:spPr>
      <dgm:t>
        <a:bodyPr/>
        <a:lstStyle/>
        <a:p>
          <a:r>
            <a:rPr lang="zh-CN" altLang="en-US" sz="2400" b="1" dirty="0" smtClean="0"/>
            <a:t>产品展示</a:t>
          </a:r>
          <a:endParaRPr lang="zh-CN" altLang="en-US" sz="2400" b="1" dirty="0"/>
        </a:p>
      </dgm:t>
    </dgm:pt>
    <dgm:pt modelId="{476567A1-BE7D-4EB6-8DA9-3F59799678D2}" type="parTrans" cxnId="{A56E2B4B-FFD7-4FAC-80FC-CE1CAAC04D63}">
      <dgm:prSet/>
      <dgm:spPr/>
      <dgm:t>
        <a:bodyPr/>
        <a:lstStyle/>
        <a:p>
          <a:endParaRPr lang="zh-CN" altLang="en-US"/>
        </a:p>
      </dgm:t>
    </dgm:pt>
    <dgm:pt modelId="{47F7B4D6-F385-40B1-A71C-1C5EC689CF92}" type="sibTrans" cxnId="{A56E2B4B-FFD7-4FAC-80FC-CE1CAAC04D63}">
      <dgm:prSet/>
      <dgm:spPr/>
      <dgm:t>
        <a:bodyPr/>
        <a:lstStyle/>
        <a:p>
          <a:endParaRPr lang="zh-CN" altLang="en-US"/>
        </a:p>
      </dgm:t>
    </dgm:pt>
    <dgm:pt modelId="{A037BF13-B786-49B1-9E85-E2436E8C4F5F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2800" b="1" dirty="0" smtClean="0"/>
            <a:t>技</a:t>
          </a:r>
          <a:r>
            <a:rPr lang="zh-CN" altLang="en-US" sz="2400" b="1" dirty="0" smtClean="0"/>
            <a:t>术参数</a:t>
          </a:r>
          <a:endParaRPr lang="zh-CN" altLang="en-US" sz="2400" b="1" dirty="0"/>
        </a:p>
      </dgm:t>
    </dgm:pt>
    <dgm:pt modelId="{82204EDA-02F6-46EC-8B22-B8B44558CC1B}" type="parTrans" cxnId="{BBE09D33-57E7-4DA4-9D48-A35821EAA00C}">
      <dgm:prSet/>
      <dgm:spPr/>
      <dgm:t>
        <a:bodyPr/>
        <a:lstStyle/>
        <a:p>
          <a:endParaRPr lang="zh-CN" altLang="en-US"/>
        </a:p>
      </dgm:t>
    </dgm:pt>
    <dgm:pt modelId="{49DCACC6-403A-4B32-8D6E-BF5A9CC6B22B}" type="sibTrans" cxnId="{BBE09D33-57E7-4DA4-9D48-A35821EAA00C}">
      <dgm:prSet/>
      <dgm:spPr/>
      <dgm:t>
        <a:bodyPr/>
        <a:lstStyle/>
        <a:p>
          <a:endParaRPr lang="zh-CN" altLang="en-US"/>
        </a:p>
      </dgm:t>
    </dgm:pt>
    <dgm:pt modelId="{7D5C45D7-FE47-4297-ACD5-1379C852E257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2400" b="1" dirty="0" smtClean="0"/>
            <a:t>应用场景</a:t>
          </a:r>
          <a:endParaRPr lang="zh-CN" altLang="en-US" sz="2400" b="1" dirty="0"/>
        </a:p>
      </dgm:t>
    </dgm:pt>
    <dgm:pt modelId="{7252AE33-BA50-43D9-A922-238ABCC5DFE7}" type="parTrans" cxnId="{5F34B27B-5F38-46AC-8851-BA1692278378}">
      <dgm:prSet/>
      <dgm:spPr/>
      <dgm:t>
        <a:bodyPr/>
        <a:lstStyle/>
        <a:p>
          <a:endParaRPr lang="zh-CN" altLang="en-US"/>
        </a:p>
      </dgm:t>
    </dgm:pt>
    <dgm:pt modelId="{A382E622-088A-4D84-94CB-A9F6A41F0F28}" type="sibTrans" cxnId="{5F34B27B-5F38-46AC-8851-BA1692278378}">
      <dgm:prSet/>
      <dgm:spPr/>
      <dgm:t>
        <a:bodyPr/>
        <a:lstStyle/>
        <a:p>
          <a:endParaRPr lang="zh-CN" altLang="en-US"/>
        </a:p>
      </dgm:t>
    </dgm:pt>
    <dgm:pt modelId="{C2939954-CBB7-4197-96EB-57F516F8C05E}" type="pres">
      <dgm:prSet presAssocID="{40CB65C4-8335-4C81-8CCF-D35F0EB6BC81}" presName="Name0" presStyleCnt="0">
        <dgm:presLayoutVars>
          <dgm:dir/>
          <dgm:animLvl val="lvl"/>
          <dgm:resizeHandles val="exact"/>
        </dgm:presLayoutVars>
      </dgm:prSet>
      <dgm:spPr/>
    </dgm:pt>
    <dgm:pt modelId="{98F10298-98F8-4617-B2BE-A3BE8E5A0A47}" type="pres">
      <dgm:prSet presAssocID="{4CF87382-73D7-4614-9D8E-7760C04ADE96}" presName="parTxOnly" presStyleLbl="node1" presStyleIdx="0" presStyleCnt="3" custScaleX="39235" custScaleY="105807" custLinFactNeighborX="-978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B23A55-B722-4A83-A446-1DCF16BA4E9A}" type="pres">
      <dgm:prSet presAssocID="{47F7B4D6-F385-40B1-A71C-1C5EC689CF92}" presName="parTxOnlySpace" presStyleCnt="0"/>
      <dgm:spPr/>
    </dgm:pt>
    <dgm:pt modelId="{C52558BD-BF8D-467C-92F8-263B83F108FD}" type="pres">
      <dgm:prSet presAssocID="{A037BF13-B786-49B1-9E85-E2436E8C4F5F}" presName="parTxOnly" presStyleLbl="node1" presStyleIdx="1" presStyleCnt="3" custScaleX="37502" custLinFactNeighborX="-17567" custLinFactNeighborY="-29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551B5E-170C-48AE-AA57-D1469B535DFF}" type="pres">
      <dgm:prSet presAssocID="{49DCACC6-403A-4B32-8D6E-BF5A9CC6B22B}" presName="parTxOnlySpace" presStyleCnt="0"/>
      <dgm:spPr/>
    </dgm:pt>
    <dgm:pt modelId="{1303FC65-D713-42B1-A6FD-AE1E05DDB7AD}" type="pres">
      <dgm:prSet presAssocID="{7D5C45D7-FE47-4297-ACD5-1379C852E257}" presName="parTxOnly" presStyleLbl="node1" presStyleIdx="2" presStyleCnt="3" custScaleX="36186" custLinFactX="3566" custLinFactNeighborX="100000" custLinFactNeighborY="-2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F34B27B-5F38-46AC-8851-BA1692278378}" srcId="{40CB65C4-8335-4C81-8CCF-D35F0EB6BC81}" destId="{7D5C45D7-FE47-4297-ACD5-1379C852E257}" srcOrd="2" destOrd="0" parTransId="{7252AE33-BA50-43D9-A922-238ABCC5DFE7}" sibTransId="{A382E622-088A-4D84-94CB-A9F6A41F0F28}"/>
    <dgm:cxn modelId="{9222EB49-C14E-4E7F-BDA4-F09782B7771B}" type="presOf" srcId="{A037BF13-B786-49B1-9E85-E2436E8C4F5F}" destId="{C52558BD-BF8D-467C-92F8-263B83F108FD}" srcOrd="0" destOrd="0" presId="urn:microsoft.com/office/officeart/2005/8/layout/chevron1"/>
    <dgm:cxn modelId="{AA728A36-C27B-4C84-A490-B2FDF98003D5}" type="presOf" srcId="{7D5C45D7-FE47-4297-ACD5-1379C852E257}" destId="{1303FC65-D713-42B1-A6FD-AE1E05DDB7AD}" srcOrd="0" destOrd="0" presId="urn:microsoft.com/office/officeart/2005/8/layout/chevron1"/>
    <dgm:cxn modelId="{A56E2B4B-FFD7-4FAC-80FC-CE1CAAC04D63}" srcId="{40CB65C4-8335-4C81-8CCF-D35F0EB6BC81}" destId="{4CF87382-73D7-4614-9D8E-7760C04ADE96}" srcOrd="0" destOrd="0" parTransId="{476567A1-BE7D-4EB6-8DA9-3F59799678D2}" sibTransId="{47F7B4D6-F385-40B1-A71C-1C5EC689CF92}"/>
    <dgm:cxn modelId="{A375E891-5704-4CCE-9916-793F3293D0CE}" type="presOf" srcId="{40CB65C4-8335-4C81-8CCF-D35F0EB6BC81}" destId="{C2939954-CBB7-4197-96EB-57F516F8C05E}" srcOrd="0" destOrd="0" presId="urn:microsoft.com/office/officeart/2005/8/layout/chevron1"/>
    <dgm:cxn modelId="{AC6A6E19-3781-4988-87B1-5E254B755DE8}" type="presOf" srcId="{4CF87382-73D7-4614-9D8E-7760C04ADE96}" destId="{98F10298-98F8-4617-B2BE-A3BE8E5A0A47}" srcOrd="0" destOrd="0" presId="urn:microsoft.com/office/officeart/2005/8/layout/chevron1"/>
    <dgm:cxn modelId="{BBE09D33-57E7-4DA4-9D48-A35821EAA00C}" srcId="{40CB65C4-8335-4C81-8CCF-D35F0EB6BC81}" destId="{A037BF13-B786-49B1-9E85-E2436E8C4F5F}" srcOrd="1" destOrd="0" parTransId="{82204EDA-02F6-46EC-8B22-B8B44558CC1B}" sibTransId="{49DCACC6-403A-4B32-8D6E-BF5A9CC6B22B}"/>
    <dgm:cxn modelId="{84EA1871-3ED6-4D64-8EA4-308CB47B7EA2}" type="presParOf" srcId="{C2939954-CBB7-4197-96EB-57F516F8C05E}" destId="{98F10298-98F8-4617-B2BE-A3BE8E5A0A47}" srcOrd="0" destOrd="0" presId="urn:microsoft.com/office/officeart/2005/8/layout/chevron1"/>
    <dgm:cxn modelId="{9433B70D-D2F6-4138-8654-2CD5A4781862}" type="presParOf" srcId="{C2939954-CBB7-4197-96EB-57F516F8C05E}" destId="{6CB23A55-B722-4A83-A446-1DCF16BA4E9A}" srcOrd="1" destOrd="0" presId="urn:microsoft.com/office/officeart/2005/8/layout/chevron1"/>
    <dgm:cxn modelId="{B2384FA1-EA13-4E46-B59B-14C50E0FD536}" type="presParOf" srcId="{C2939954-CBB7-4197-96EB-57F516F8C05E}" destId="{C52558BD-BF8D-467C-92F8-263B83F108FD}" srcOrd="2" destOrd="0" presId="urn:microsoft.com/office/officeart/2005/8/layout/chevron1"/>
    <dgm:cxn modelId="{293041CB-5C61-4CFD-AC10-1B37A27732AC}" type="presParOf" srcId="{C2939954-CBB7-4197-96EB-57F516F8C05E}" destId="{2F551B5E-170C-48AE-AA57-D1469B535DFF}" srcOrd="3" destOrd="0" presId="urn:microsoft.com/office/officeart/2005/8/layout/chevron1"/>
    <dgm:cxn modelId="{5D2812CE-F38F-4A07-95AE-1885A5F9B48D}" type="presParOf" srcId="{C2939954-CBB7-4197-96EB-57F516F8C05E}" destId="{1303FC65-D713-42B1-A6FD-AE1E05DDB7AD}" srcOrd="4" destOrd="0" presId="urn:microsoft.com/office/officeart/2005/8/layout/chevro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CB65C4-8335-4C81-8CCF-D35F0EB6BC8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CF87382-73D7-4614-9D8E-7760C04ADE96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2400" b="1" dirty="0" smtClean="0"/>
            <a:t>产品展示</a:t>
          </a:r>
          <a:endParaRPr lang="zh-CN" altLang="en-US" sz="2400" b="1" dirty="0"/>
        </a:p>
      </dgm:t>
    </dgm:pt>
    <dgm:pt modelId="{476567A1-BE7D-4EB6-8DA9-3F59799678D2}" type="parTrans" cxnId="{A56E2B4B-FFD7-4FAC-80FC-CE1CAAC04D63}">
      <dgm:prSet/>
      <dgm:spPr/>
      <dgm:t>
        <a:bodyPr/>
        <a:lstStyle/>
        <a:p>
          <a:endParaRPr lang="zh-CN" altLang="en-US"/>
        </a:p>
      </dgm:t>
    </dgm:pt>
    <dgm:pt modelId="{47F7B4D6-F385-40B1-A71C-1C5EC689CF92}" type="sibTrans" cxnId="{A56E2B4B-FFD7-4FAC-80FC-CE1CAAC04D63}">
      <dgm:prSet/>
      <dgm:spPr/>
      <dgm:t>
        <a:bodyPr/>
        <a:lstStyle/>
        <a:p>
          <a:endParaRPr lang="zh-CN" altLang="en-US"/>
        </a:p>
      </dgm:t>
    </dgm:pt>
    <dgm:pt modelId="{A037BF13-B786-49B1-9E85-E2436E8C4F5F}">
      <dgm:prSet phldrT="[文本]" custT="1"/>
      <dgm:spPr>
        <a:solidFill>
          <a:srgbClr val="4E44CE"/>
        </a:solidFill>
      </dgm:spPr>
      <dgm:t>
        <a:bodyPr/>
        <a:lstStyle/>
        <a:p>
          <a:r>
            <a:rPr lang="zh-CN" altLang="en-US" sz="2800" b="1" dirty="0" smtClean="0"/>
            <a:t>技</a:t>
          </a:r>
          <a:r>
            <a:rPr lang="zh-CN" altLang="en-US" sz="2400" b="1" dirty="0" smtClean="0"/>
            <a:t>术参数</a:t>
          </a:r>
          <a:endParaRPr lang="zh-CN" altLang="en-US" sz="2400" b="1" dirty="0"/>
        </a:p>
      </dgm:t>
    </dgm:pt>
    <dgm:pt modelId="{82204EDA-02F6-46EC-8B22-B8B44558CC1B}" type="parTrans" cxnId="{BBE09D33-57E7-4DA4-9D48-A35821EAA00C}">
      <dgm:prSet/>
      <dgm:spPr/>
      <dgm:t>
        <a:bodyPr/>
        <a:lstStyle/>
        <a:p>
          <a:endParaRPr lang="zh-CN" altLang="en-US"/>
        </a:p>
      </dgm:t>
    </dgm:pt>
    <dgm:pt modelId="{49DCACC6-403A-4B32-8D6E-BF5A9CC6B22B}" type="sibTrans" cxnId="{BBE09D33-57E7-4DA4-9D48-A35821EAA00C}">
      <dgm:prSet/>
      <dgm:spPr/>
      <dgm:t>
        <a:bodyPr/>
        <a:lstStyle/>
        <a:p>
          <a:endParaRPr lang="zh-CN" altLang="en-US"/>
        </a:p>
      </dgm:t>
    </dgm:pt>
    <dgm:pt modelId="{7D5C45D7-FE47-4297-ACD5-1379C852E257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2400" b="1" dirty="0" smtClean="0"/>
            <a:t>应用场景</a:t>
          </a:r>
          <a:endParaRPr lang="zh-CN" altLang="en-US" sz="2400" b="1" dirty="0"/>
        </a:p>
      </dgm:t>
    </dgm:pt>
    <dgm:pt modelId="{7252AE33-BA50-43D9-A922-238ABCC5DFE7}" type="parTrans" cxnId="{5F34B27B-5F38-46AC-8851-BA1692278378}">
      <dgm:prSet/>
      <dgm:spPr/>
      <dgm:t>
        <a:bodyPr/>
        <a:lstStyle/>
        <a:p>
          <a:endParaRPr lang="zh-CN" altLang="en-US"/>
        </a:p>
      </dgm:t>
    </dgm:pt>
    <dgm:pt modelId="{A382E622-088A-4D84-94CB-A9F6A41F0F28}" type="sibTrans" cxnId="{5F34B27B-5F38-46AC-8851-BA1692278378}">
      <dgm:prSet/>
      <dgm:spPr/>
      <dgm:t>
        <a:bodyPr/>
        <a:lstStyle/>
        <a:p>
          <a:endParaRPr lang="zh-CN" altLang="en-US"/>
        </a:p>
      </dgm:t>
    </dgm:pt>
    <dgm:pt modelId="{C2939954-CBB7-4197-96EB-57F516F8C05E}" type="pres">
      <dgm:prSet presAssocID="{40CB65C4-8335-4C81-8CCF-D35F0EB6BC81}" presName="Name0" presStyleCnt="0">
        <dgm:presLayoutVars>
          <dgm:dir/>
          <dgm:animLvl val="lvl"/>
          <dgm:resizeHandles val="exact"/>
        </dgm:presLayoutVars>
      </dgm:prSet>
      <dgm:spPr/>
    </dgm:pt>
    <dgm:pt modelId="{98F10298-98F8-4617-B2BE-A3BE8E5A0A47}" type="pres">
      <dgm:prSet presAssocID="{4CF87382-73D7-4614-9D8E-7760C04ADE96}" presName="parTxOnly" presStyleLbl="node1" presStyleIdx="0" presStyleCnt="3" custScaleX="39235" custScaleY="105807" custLinFactNeighborX="-978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B23A55-B722-4A83-A446-1DCF16BA4E9A}" type="pres">
      <dgm:prSet presAssocID="{47F7B4D6-F385-40B1-A71C-1C5EC689CF92}" presName="parTxOnlySpace" presStyleCnt="0"/>
      <dgm:spPr/>
    </dgm:pt>
    <dgm:pt modelId="{C52558BD-BF8D-467C-92F8-263B83F108FD}" type="pres">
      <dgm:prSet presAssocID="{A037BF13-B786-49B1-9E85-E2436E8C4F5F}" presName="parTxOnly" presStyleLbl="node1" presStyleIdx="1" presStyleCnt="3" custScaleX="37502" custLinFactNeighborX="-17567" custLinFactNeighborY="-29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551B5E-170C-48AE-AA57-D1469B535DFF}" type="pres">
      <dgm:prSet presAssocID="{49DCACC6-403A-4B32-8D6E-BF5A9CC6B22B}" presName="parTxOnlySpace" presStyleCnt="0"/>
      <dgm:spPr/>
    </dgm:pt>
    <dgm:pt modelId="{1303FC65-D713-42B1-A6FD-AE1E05DDB7AD}" type="pres">
      <dgm:prSet presAssocID="{7D5C45D7-FE47-4297-ACD5-1379C852E257}" presName="parTxOnly" presStyleLbl="node1" presStyleIdx="2" presStyleCnt="3" custScaleX="36186" custLinFactX="3566" custLinFactNeighborX="100000" custLinFactNeighborY="-2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1F2B94D-30F3-405F-BA38-4A90CA608D08}" type="presOf" srcId="{4CF87382-73D7-4614-9D8E-7760C04ADE96}" destId="{98F10298-98F8-4617-B2BE-A3BE8E5A0A47}" srcOrd="0" destOrd="0" presId="urn:microsoft.com/office/officeart/2005/8/layout/chevron1"/>
    <dgm:cxn modelId="{F19F0945-B513-47E5-A540-66ECF2BBE38D}" type="presOf" srcId="{A037BF13-B786-49B1-9E85-E2436E8C4F5F}" destId="{C52558BD-BF8D-467C-92F8-263B83F108FD}" srcOrd="0" destOrd="0" presId="urn:microsoft.com/office/officeart/2005/8/layout/chevron1"/>
    <dgm:cxn modelId="{8EC9E308-F07E-46EE-83F8-955FF2D4AAC7}" type="presOf" srcId="{40CB65C4-8335-4C81-8CCF-D35F0EB6BC81}" destId="{C2939954-CBB7-4197-96EB-57F516F8C05E}" srcOrd="0" destOrd="0" presId="urn:microsoft.com/office/officeart/2005/8/layout/chevron1"/>
    <dgm:cxn modelId="{3A1058DB-EA53-4FB3-8A56-1E65EE8639A3}" type="presOf" srcId="{7D5C45D7-FE47-4297-ACD5-1379C852E257}" destId="{1303FC65-D713-42B1-A6FD-AE1E05DDB7AD}" srcOrd="0" destOrd="0" presId="urn:microsoft.com/office/officeart/2005/8/layout/chevron1"/>
    <dgm:cxn modelId="{5F34B27B-5F38-46AC-8851-BA1692278378}" srcId="{40CB65C4-8335-4C81-8CCF-D35F0EB6BC81}" destId="{7D5C45D7-FE47-4297-ACD5-1379C852E257}" srcOrd="2" destOrd="0" parTransId="{7252AE33-BA50-43D9-A922-238ABCC5DFE7}" sibTransId="{A382E622-088A-4D84-94CB-A9F6A41F0F28}"/>
    <dgm:cxn modelId="{A56E2B4B-FFD7-4FAC-80FC-CE1CAAC04D63}" srcId="{40CB65C4-8335-4C81-8CCF-D35F0EB6BC81}" destId="{4CF87382-73D7-4614-9D8E-7760C04ADE96}" srcOrd="0" destOrd="0" parTransId="{476567A1-BE7D-4EB6-8DA9-3F59799678D2}" sibTransId="{47F7B4D6-F385-40B1-A71C-1C5EC689CF92}"/>
    <dgm:cxn modelId="{BBE09D33-57E7-4DA4-9D48-A35821EAA00C}" srcId="{40CB65C4-8335-4C81-8CCF-D35F0EB6BC81}" destId="{A037BF13-B786-49B1-9E85-E2436E8C4F5F}" srcOrd="1" destOrd="0" parTransId="{82204EDA-02F6-46EC-8B22-B8B44558CC1B}" sibTransId="{49DCACC6-403A-4B32-8D6E-BF5A9CC6B22B}"/>
    <dgm:cxn modelId="{DE2F348E-39A5-4F69-A681-B1F09AEB946F}" type="presParOf" srcId="{C2939954-CBB7-4197-96EB-57F516F8C05E}" destId="{98F10298-98F8-4617-B2BE-A3BE8E5A0A47}" srcOrd="0" destOrd="0" presId="urn:microsoft.com/office/officeart/2005/8/layout/chevron1"/>
    <dgm:cxn modelId="{900D8EE8-541F-4BC5-9EC7-76AF797B4F7A}" type="presParOf" srcId="{C2939954-CBB7-4197-96EB-57F516F8C05E}" destId="{6CB23A55-B722-4A83-A446-1DCF16BA4E9A}" srcOrd="1" destOrd="0" presId="urn:microsoft.com/office/officeart/2005/8/layout/chevron1"/>
    <dgm:cxn modelId="{534FF29C-51A3-4002-887D-8EEFBC1B6F80}" type="presParOf" srcId="{C2939954-CBB7-4197-96EB-57F516F8C05E}" destId="{C52558BD-BF8D-467C-92F8-263B83F108FD}" srcOrd="2" destOrd="0" presId="urn:microsoft.com/office/officeart/2005/8/layout/chevron1"/>
    <dgm:cxn modelId="{E63D1AF9-DC14-4803-9A3B-E329961D0C9B}" type="presParOf" srcId="{C2939954-CBB7-4197-96EB-57F516F8C05E}" destId="{2F551B5E-170C-48AE-AA57-D1469B535DFF}" srcOrd="3" destOrd="0" presId="urn:microsoft.com/office/officeart/2005/8/layout/chevron1"/>
    <dgm:cxn modelId="{7B4CD7C3-FEB0-43F3-AABF-948603B1A71C}" type="presParOf" srcId="{C2939954-CBB7-4197-96EB-57F516F8C05E}" destId="{1303FC65-D713-42B1-A6FD-AE1E05DDB7AD}" srcOrd="4" destOrd="0" presId="urn:microsoft.com/office/officeart/2005/8/layout/chevron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CB65C4-8335-4C81-8CCF-D35F0EB6BC8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CF87382-73D7-4614-9D8E-7760C04ADE96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2400" b="1" dirty="0" smtClean="0"/>
            <a:t>产品展示</a:t>
          </a:r>
          <a:endParaRPr lang="zh-CN" altLang="en-US" sz="2400" b="1" dirty="0"/>
        </a:p>
      </dgm:t>
    </dgm:pt>
    <dgm:pt modelId="{476567A1-BE7D-4EB6-8DA9-3F59799678D2}" type="parTrans" cxnId="{A56E2B4B-FFD7-4FAC-80FC-CE1CAAC04D63}">
      <dgm:prSet/>
      <dgm:spPr/>
      <dgm:t>
        <a:bodyPr/>
        <a:lstStyle/>
        <a:p>
          <a:endParaRPr lang="zh-CN" altLang="en-US"/>
        </a:p>
      </dgm:t>
    </dgm:pt>
    <dgm:pt modelId="{47F7B4D6-F385-40B1-A71C-1C5EC689CF92}" type="sibTrans" cxnId="{A56E2B4B-FFD7-4FAC-80FC-CE1CAAC04D63}">
      <dgm:prSet/>
      <dgm:spPr/>
      <dgm:t>
        <a:bodyPr/>
        <a:lstStyle/>
        <a:p>
          <a:endParaRPr lang="zh-CN" altLang="en-US"/>
        </a:p>
      </dgm:t>
    </dgm:pt>
    <dgm:pt modelId="{A037BF13-B786-49B1-9E85-E2436E8C4F5F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2800" b="1" dirty="0" smtClean="0"/>
            <a:t>技</a:t>
          </a:r>
          <a:r>
            <a:rPr lang="zh-CN" altLang="en-US" sz="2400" b="1" dirty="0" smtClean="0"/>
            <a:t>术参数</a:t>
          </a:r>
          <a:endParaRPr lang="zh-CN" altLang="en-US" sz="2400" b="1" dirty="0"/>
        </a:p>
      </dgm:t>
    </dgm:pt>
    <dgm:pt modelId="{82204EDA-02F6-46EC-8B22-B8B44558CC1B}" type="parTrans" cxnId="{BBE09D33-57E7-4DA4-9D48-A35821EAA00C}">
      <dgm:prSet/>
      <dgm:spPr/>
      <dgm:t>
        <a:bodyPr/>
        <a:lstStyle/>
        <a:p>
          <a:endParaRPr lang="zh-CN" altLang="en-US"/>
        </a:p>
      </dgm:t>
    </dgm:pt>
    <dgm:pt modelId="{49DCACC6-403A-4B32-8D6E-BF5A9CC6B22B}" type="sibTrans" cxnId="{BBE09D33-57E7-4DA4-9D48-A35821EAA00C}">
      <dgm:prSet/>
      <dgm:spPr/>
      <dgm:t>
        <a:bodyPr/>
        <a:lstStyle/>
        <a:p>
          <a:endParaRPr lang="zh-CN" altLang="en-US"/>
        </a:p>
      </dgm:t>
    </dgm:pt>
    <dgm:pt modelId="{7D5C45D7-FE47-4297-ACD5-1379C852E257}">
      <dgm:prSet phldrT="[文本]" custT="1"/>
      <dgm:spPr>
        <a:solidFill>
          <a:srgbClr val="4E44CE"/>
        </a:solidFill>
      </dgm:spPr>
      <dgm:t>
        <a:bodyPr/>
        <a:lstStyle/>
        <a:p>
          <a:r>
            <a:rPr lang="zh-CN" altLang="en-US" sz="2400" b="1" dirty="0" smtClean="0"/>
            <a:t>应用场景</a:t>
          </a:r>
          <a:endParaRPr lang="zh-CN" altLang="en-US" sz="2400" b="1" dirty="0"/>
        </a:p>
      </dgm:t>
    </dgm:pt>
    <dgm:pt modelId="{7252AE33-BA50-43D9-A922-238ABCC5DFE7}" type="parTrans" cxnId="{5F34B27B-5F38-46AC-8851-BA1692278378}">
      <dgm:prSet/>
      <dgm:spPr/>
      <dgm:t>
        <a:bodyPr/>
        <a:lstStyle/>
        <a:p>
          <a:endParaRPr lang="zh-CN" altLang="en-US"/>
        </a:p>
      </dgm:t>
    </dgm:pt>
    <dgm:pt modelId="{A382E622-088A-4D84-94CB-A9F6A41F0F28}" type="sibTrans" cxnId="{5F34B27B-5F38-46AC-8851-BA1692278378}">
      <dgm:prSet/>
      <dgm:spPr/>
      <dgm:t>
        <a:bodyPr/>
        <a:lstStyle/>
        <a:p>
          <a:endParaRPr lang="zh-CN" altLang="en-US"/>
        </a:p>
      </dgm:t>
    </dgm:pt>
    <dgm:pt modelId="{C2939954-CBB7-4197-96EB-57F516F8C05E}" type="pres">
      <dgm:prSet presAssocID="{40CB65C4-8335-4C81-8CCF-D35F0EB6BC81}" presName="Name0" presStyleCnt="0">
        <dgm:presLayoutVars>
          <dgm:dir/>
          <dgm:animLvl val="lvl"/>
          <dgm:resizeHandles val="exact"/>
        </dgm:presLayoutVars>
      </dgm:prSet>
      <dgm:spPr/>
    </dgm:pt>
    <dgm:pt modelId="{98F10298-98F8-4617-B2BE-A3BE8E5A0A47}" type="pres">
      <dgm:prSet presAssocID="{4CF87382-73D7-4614-9D8E-7760C04ADE96}" presName="parTxOnly" presStyleLbl="node1" presStyleIdx="0" presStyleCnt="3" custScaleX="39235" custScaleY="105807" custLinFactNeighborX="-978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B23A55-B722-4A83-A446-1DCF16BA4E9A}" type="pres">
      <dgm:prSet presAssocID="{47F7B4D6-F385-40B1-A71C-1C5EC689CF92}" presName="parTxOnlySpace" presStyleCnt="0"/>
      <dgm:spPr/>
    </dgm:pt>
    <dgm:pt modelId="{C52558BD-BF8D-467C-92F8-263B83F108FD}" type="pres">
      <dgm:prSet presAssocID="{A037BF13-B786-49B1-9E85-E2436E8C4F5F}" presName="parTxOnly" presStyleLbl="node1" presStyleIdx="1" presStyleCnt="3" custScaleX="37502" custLinFactNeighborX="-17567" custLinFactNeighborY="-29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551B5E-170C-48AE-AA57-D1469B535DFF}" type="pres">
      <dgm:prSet presAssocID="{49DCACC6-403A-4B32-8D6E-BF5A9CC6B22B}" presName="parTxOnlySpace" presStyleCnt="0"/>
      <dgm:spPr/>
    </dgm:pt>
    <dgm:pt modelId="{1303FC65-D713-42B1-A6FD-AE1E05DDB7AD}" type="pres">
      <dgm:prSet presAssocID="{7D5C45D7-FE47-4297-ACD5-1379C852E257}" presName="parTxOnly" presStyleLbl="node1" presStyleIdx="2" presStyleCnt="3" custScaleX="36186" custLinFactX="3566" custLinFactNeighborX="100000" custLinFactNeighborY="-2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F34B27B-5F38-46AC-8851-BA1692278378}" srcId="{40CB65C4-8335-4C81-8CCF-D35F0EB6BC81}" destId="{7D5C45D7-FE47-4297-ACD5-1379C852E257}" srcOrd="2" destOrd="0" parTransId="{7252AE33-BA50-43D9-A922-238ABCC5DFE7}" sibTransId="{A382E622-088A-4D84-94CB-A9F6A41F0F28}"/>
    <dgm:cxn modelId="{4B2B6CDD-1487-4521-B48A-BEB63CE06B6C}" type="presOf" srcId="{7D5C45D7-FE47-4297-ACD5-1379C852E257}" destId="{1303FC65-D713-42B1-A6FD-AE1E05DDB7AD}" srcOrd="0" destOrd="0" presId="urn:microsoft.com/office/officeart/2005/8/layout/chevron1"/>
    <dgm:cxn modelId="{1E1D417F-8052-4A17-9722-95D6769CCD5B}" type="presOf" srcId="{40CB65C4-8335-4C81-8CCF-D35F0EB6BC81}" destId="{C2939954-CBB7-4197-96EB-57F516F8C05E}" srcOrd="0" destOrd="0" presId="urn:microsoft.com/office/officeart/2005/8/layout/chevron1"/>
    <dgm:cxn modelId="{A56E2B4B-FFD7-4FAC-80FC-CE1CAAC04D63}" srcId="{40CB65C4-8335-4C81-8CCF-D35F0EB6BC81}" destId="{4CF87382-73D7-4614-9D8E-7760C04ADE96}" srcOrd="0" destOrd="0" parTransId="{476567A1-BE7D-4EB6-8DA9-3F59799678D2}" sibTransId="{47F7B4D6-F385-40B1-A71C-1C5EC689CF92}"/>
    <dgm:cxn modelId="{BBE09D33-57E7-4DA4-9D48-A35821EAA00C}" srcId="{40CB65C4-8335-4C81-8CCF-D35F0EB6BC81}" destId="{A037BF13-B786-49B1-9E85-E2436E8C4F5F}" srcOrd="1" destOrd="0" parTransId="{82204EDA-02F6-46EC-8B22-B8B44558CC1B}" sibTransId="{49DCACC6-403A-4B32-8D6E-BF5A9CC6B22B}"/>
    <dgm:cxn modelId="{6AF45A4B-A617-4F18-9C4A-A20604544D08}" type="presOf" srcId="{4CF87382-73D7-4614-9D8E-7760C04ADE96}" destId="{98F10298-98F8-4617-B2BE-A3BE8E5A0A47}" srcOrd="0" destOrd="0" presId="urn:microsoft.com/office/officeart/2005/8/layout/chevron1"/>
    <dgm:cxn modelId="{707A45C9-4581-40CA-9D83-CDB9399B657D}" type="presOf" srcId="{A037BF13-B786-49B1-9E85-E2436E8C4F5F}" destId="{C52558BD-BF8D-467C-92F8-263B83F108FD}" srcOrd="0" destOrd="0" presId="urn:microsoft.com/office/officeart/2005/8/layout/chevron1"/>
    <dgm:cxn modelId="{BB42651B-FE50-4576-9805-5BB5924EFBA5}" type="presParOf" srcId="{C2939954-CBB7-4197-96EB-57F516F8C05E}" destId="{98F10298-98F8-4617-B2BE-A3BE8E5A0A47}" srcOrd="0" destOrd="0" presId="urn:microsoft.com/office/officeart/2005/8/layout/chevron1"/>
    <dgm:cxn modelId="{9D41A340-ED86-4E54-B31A-51D32B8958B1}" type="presParOf" srcId="{C2939954-CBB7-4197-96EB-57F516F8C05E}" destId="{6CB23A55-B722-4A83-A446-1DCF16BA4E9A}" srcOrd="1" destOrd="0" presId="urn:microsoft.com/office/officeart/2005/8/layout/chevron1"/>
    <dgm:cxn modelId="{11E0FA5E-6FD1-4947-A958-F21B74F22EBA}" type="presParOf" srcId="{C2939954-CBB7-4197-96EB-57F516F8C05E}" destId="{C52558BD-BF8D-467C-92F8-263B83F108FD}" srcOrd="2" destOrd="0" presId="urn:microsoft.com/office/officeart/2005/8/layout/chevron1"/>
    <dgm:cxn modelId="{B15A57A5-87D6-41D2-AC11-34AF7EDDB1A3}" type="presParOf" srcId="{C2939954-CBB7-4197-96EB-57F516F8C05E}" destId="{2F551B5E-170C-48AE-AA57-D1469B535DFF}" srcOrd="3" destOrd="0" presId="urn:microsoft.com/office/officeart/2005/8/layout/chevron1"/>
    <dgm:cxn modelId="{5FE50C1F-0D46-44EA-B3C0-4DB208AC03ED}" type="presParOf" srcId="{C2939954-CBB7-4197-96EB-57F516F8C05E}" destId="{1303FC65-D713-42B1-A6FD-AE1E05DDB7AD}" srcOrd="4" destOrd="0" presId="urn:microsoft.com/office/officeart/2005/8/layout/chevron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CB65C4-8335-4C81-8CCF-D35F0EB6BC8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CF87382-73D7-4614-9D8E-7760C04ADE96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2400" b="1" dirty="0" smtClean="0"/>
            <a:t>产品展示</a:t>
          </a:r>
          <a:endParaRPr lang="zh-CN" altLang="en-US" sz="2400" b="1" dirty="0"/>
        </a:p>
      </dgm:t>
    </dgm:pt>
    <dgm:pt modelId="{476567A1-BE7D-4EB6-8DA9-3F59799678D2}" type="parTrans" cxnId="{A56E2B4B-FFD7-4FAC-80FC-CE1CAAC04D63}">
      <dgm:prSet/>
      <dgm:spPr/>
      <dgm:t>
        <a:bodyPr/>
        <a:lstStyle/>
        <a:p>
          <a:endParaRPr lang="zh-CN" altLang="en-US"/>
        </a:p>
      </dgm:t>
    </dgm:pt>
    <dgm:pt modelId="{47F7B4D6-F385-40B1-A71C-1C5EC689CF92}" type="sibTrans" cxnId="{A56E2B4B-FFD7-4FAC-80FC-CE1CAAC04D63}">
      <dgm:prSet/>
      <dgm:spPr/>
      <dgm:t>
        <a:bodyPr/>
        <a:lstStyle/>
        <a:p>
          <a:endParaRPr lang="zh-CN" altLang="en-US"/>
        </a:p>
      </dgm:t>
    </dgm:pt>
    <dgm:pt modelId="{A037BF13-B786-49B1-9E85-E2436E8C4F5F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2800" b="1" dirty="0" smtClean="0"/>
            <a:t>技</a:t>
          </a:r>
          <a:r>
            <a:rPr lang="zh-CN" altLang="en-US" sz="2400" b="1" dirty="0" smtClean="0"/>
            <a:t>术参数</a:t>
          </a:r>
          <a:endParaRPr lang="zh-CN" altLang="en-US" sz="2400" b="1" dirty="0"/>
        </a:p>
      </dgm:t>
    </dgm:pt>
    <dgm:pt modelId="{82204EDA-02F6-46EC-8B22-B8B44558CC1B}" type="parTrans" cxnId="{BBE09D33-57E7-4DA4-9D48-A35821EAA00C}">
      <dgm:prSet/>
      <dgm:spPr/>
      <dgm:t>
        <a:bodyPr/>
        <a:lstStyle/>
        <a:p>
          <a:endParaRPr lang="zh-CN" altLang="en-US"/>
        </a:p>
      </dgm:t>
    </dgm:pt>
    <dgm:pt modelId="{49DCACC6-403A-4B32-8D6E-BF5A9CC6B22B}" type="sibTrans" cxnId="{BBE09D33-57E7-4DA4-9D48-A35821EAA00C}">
      <dgm:prSet/>
      <dgm:spPr/>
      <dgm:t>
        <a:bodyPr/>
        <a:lstStyle/>
        <a:p>
          <a:endParaRPr lang="zh-CN" altLang="en-US"/>
        </a:p>
      </dgm:t>
    </dgm:pt>
    <dgm:pt modelId="{7D5C45D7-FE47-4297-ACD5-1379C852E257}">
      <dgm:prSet phldrT="[文本]" custT="1"/>
      <dgm:spPr>
        <a:solidFill>
          <a:srgbClr val="4E44CE"/>
        </a:solidFill>
      </dgm:spPr>
      <dgm:t>
        <a:bodyPr/>
        <a:lstStyle/>
        <a:p>
          <a:r>
            <a:rPr lang="zh-CN" altLang="en-US" sz="2400" b="1" dirty="0" smtClean="0"/>
            <a:t>应用场景</a:t>
          </a:r>
          <a:endParaRPr lang="zh-CN" altLang="en-US" sz="2400" b="1" dirty="0"/>
        </a:p>
      </dgm:t>
    </dgm:pt>
    <dgm:pt modelId="{7252AE33-BA50-43D9-A922-238ABCC5DFE7}" type="parTrans" cxnId="{5F34B27B-5F38-46AC-8851-BA1692278378}">
      <dgm:prSet/>
      <dgm:spPr/>
      <dgm:t>
        <a:bodyPr/>
        <a:lstStyle/>
        <a:p>
          <a:endParaRPr lang="zh-CN" altLang="en-US"/>
        </a:p>
      </dgm:t>
    </dgm:pt>
    <dgm:pt modelId="{A382E622-088A-4D84-94CB-A9F6A41F0F28}" type="sibTrans" cxnId="{5F34B27B-5F38-46AC-8851-BA1692278378}">
      <dgm:prSet/>
      <dgm:spPr/>
      <dgm:t>
        <a:bodyPr/>
        <a:lstStyle/>
        <a:p>
          <a:endParaRPr lang="zh-CN" altLang="en-US"/>
        </a:p>
      </dgm:t>
    </dgm:pt>
    <dgm:pt modelId="{C2939954-CBB7-4197-96EB-57F516F8C05E}" type="pres">
      <dgm:prSet presAssocID="{40CB65C4-8335-4C81-8CCF-D35F0EB6BC81}" presName="Name0" presStyleCnt="0">
        <dgm:presLayoutVars>
          <dgm:dir/>
          <dgm:animLvl val="lvl"/>
          <dgm:resizeHandles val="exact"/>
        </dgm:presLayoutVars>
      </dgm:prSet>
      <dgm:spPr/>
    </dgm:pt>
    <dgm:pt modelId="{98F10298-98F8-4617-B2BE-A3BE8E5A0A47}" type="pres">
      <dgm:prSet presAssocID="{4CF87382-73D7-4614-9D8E-7760C04ADE96}" presName="parTxOnly" presStyleLbl="node1" presStyleIdx="0" presStyleCnt="3" custScaleX="39235" custScaleY="105807" custLinFactNeighborX="-978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B23A55-B722-4A83-A446-1DCF16BA4E9A}" type="pres">
      <dgm:prSet presAssocID="{47F7B4D6-F385-40B1-A71C-1C5EC689CF92}" presName="parTxOnlySpace" presStyleCnt="0"/>
      <dgm:spPr/>
    </dgm:pt>
    <dgm:pt modelId="{C52558BD-BF8D-467C-92F8-263B83F108FD}" type="pres">
      <dgm:prSet presAssocID="{A037BF13-B786-49B1-9E85-E2436E8C4F5F}" presName="parTxOnly" presStyleLbl="node1" presStyleIdx="1" presStyleCnt="3" custScaleX="37502" custLinFactNeighborX="-17567" custLinFactNeighborY="-29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551B5E-170C-48AE-AA57-D1469B535DFF}" type="pres">
      <dgm:prSet presAssocID="{49DCACC6-403A-4B32-8D6E-BF5A9CC6B22B}" presName="parTxOnlySpace" presStyleCnt="0"/>
      <dgm:spPr/>
    </dgm:pt>
    <dgm:pt modelId="{1303FC65-D713-42B1-A6FD-AE1E05DDB7AD}" type="pres">
      <dgm:prSet presAssocID="{7D5C45D7-FE47-4297-ACD5-1379C852E257}" presName="parTxOnly" presStyleLbl="node1" presStyleIdx="2" presStyleCnt="3" custScaleX="36186" custLinFactX="3566" custLinFactNeighborX="100000" custLinFactNeighborY="-2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CF87982-474C-4A19-B4CE-B681151373AD}" type="presOf" srcId="{4CF87382-73D7-4614-9D8E-7760C04ADE96}" destId="{98F10298-98F8-4617-B2BE-A3BE8E5A0A47}" srcOrd="0" destOrd="0" presId="urn:microsoft.com/office/officeart/2005/8/layout/chevron1"/>
    <dgm:cxn modelId="{70CC1980-BF7D-459B-A869-96B0D6D3DF7B}" type="presOf" srcId="{A037BF13-B786-49B1-9E85-E2436E8C4F5F}" destId="{C52558BD-BF8D-467C-92F8-263B83F108FD}" srcOrd="0" destOrd="0" presId="urn:microsoft.com/office/officeart/2005/8/layout/chevron1"/>
    <dgm:cxn modelId="{10023510-4939-46B6-A402-DF1DF72BDD6D}" type="presOf" srcId="{40CB65C4-8335-4C81-8CCF-D35F0EB6BC81}" destId="{C2939954-CBB7-4197-96EB-57F516F8C05E}" srcOrd="0" destOrd="0" presId="urn:microsoft.com/office/officeart/2005/8/layout/chevron1"/>
    <dgm:cxn modelId="{5F34B27B-5F38-46AC-8851-BA1692278378}" srcId="{40CB65C4-8335-4C81-8CCF-D35F0EB6BC81}" destId="{7D5C45D7-FE47-4297-ACD5-1379C852E257}" srcOrd="2" destOrd="0" parTransId="{7252AE33-BA50-43D9-A922-238ABCC5DFE7}" sibTransId="{A382E622-088A-4D84-94CB-A9F6A41F0F28}"/>
    <dgm:cxn modelId="{F1F49D55-9898-4422-AD02-10CFC382C9BD}" type="presOf" srcId="{7D5C45D7-FE47-4297-ACD5-1379C852E257}" destId="{1303FC65-D713-42B1-A6FD-AE1E05DDB7AD}" srcOrd="0" destOrd="0" presId="urn:microsoft.com/office/officeart/2005/8/layout/chevron1"/>
    <dgm:cxn modelId="{A56E2B4B-FFD7-4FAC-80FC-CE1CAAC04D63}" srcId="{40CB65C4-8335-4C81-8CCF-D35F0EB6BC81}" destId="{4CF87382-73D7-4614-9D8E-7760C04ADE96}" srcOrd="0" destOrd="0" parTransId="{476567A1-BE7D-4EB6-8DA9-3F59799678D2}" sibTransId="{47F7B4D6-F385-40B1-A71C-1C5EC689CF92}"/>
    <dgm:cxn modelId="{BBE09D33-57E7-4DA4-9D48-A35821EAA00C}" srcId="{40CB65C4-8335-4C81-8CCF-D35F0EB6BC81}" destId="{A037BF13-B786-49B1-9E85-E2436E8C4F5F}" srcOrd="1" destOrd="0" parTransId="{82204EDA-02F6-46EC-8B22-B8B44558CC1B}" sibTransId="{49DCACC6-403A-4B32-8D6E-BF5A9CC6B22B}"/>
    <dgm:cxn modelId="{9AC97D4F-9BA7-44AD-80F9-114065F00628}" type="presParOf" srcId="{C2939954-CBB7-4197-96EB-57F516F8C05E}" destId="{98F10298-98F8-4617-B2BE-A3BE8E5A0A47}" srcOrd="0" destOrd="0" presId="urn:microsoft.com/office/officeart/2005/8/layout/chevron1"/>
    <dgm:cxn modelId="{BF4AD53E-0F69-4F7E-AE76-25E9143A12D4}" type="presParOf" srcId="{C2939954-CBB7-4197-96EB-57F516F8C05E}" destId="{6CB23A55-B722-4A83-A446-1DCF16BA4E9A}" srcOrd="1" destOrd="0" presId="urn:microsoft.com/office/officeart/2005/8/layout/chevron1"/>
    <dgm:cxn modelId="{ED7427EA-61E7-4987-9D12-3399258B657F}" type="presParOf" srcId="{C2939954-CBB7-4197-96EB-57F516F8C05E}" destId="{C52558BD-BF8D-467C-92F8-263B83F108FD}" srcOrd="2" destOrd="0" presId="urn:microsoft.com/office/officeart/2005/8/layout/chevron1"/>
    <dgm:cxn modelId="{C90FBFAE-FC46-473D-9600-E20C3372DD35}" type="presParOf" srcId="{C2939954-CBB7-4197-96EB-57F516F8C05E}" destId="{2F551B5E-170C-48AE-AA57-D1469B535DFF}" srcOrd="3" destOrd="0" presId="urn:microsoft.com/office/officeart/2005/8/layout/chevron1"/>
    <dgm:cxn modelId="{CC28AFEC-EC22-44EE-BC6B-686FD8831D26}" type="presParOf" srcId="{C2939954-CBB7-4197-96EB-57F516F8C05E}" destId="{1303FC65-D713-42B1-A6FD-AE1E05DDB7AD}" srcOrd="4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8964493-4BBE-48A6-B2F2-1630D7B5C984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AFB2BFD-955D-4253-96DE-AAA25384B0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8FA94D9-D875-4850-A590-8294A8C1F82E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26729F4-46FA-492D-8CAF-1BC656D245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60CAEE-02E5-41FE-BE14-FB29FEA1732B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39E49-70B6-4B22-A7E2-FC80D7CB5BA2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4DE9E-11FB-4263-B507-ECAB90B78A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6B16-01ED-4A7E-9E82-2EF9BCEAF498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4E3F3-B629-4EB5-9ED3-0135E43935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35F5-86C7-4F05-84CD-BD3ACEA811C6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1927-042C-4BF1-BEB1-E6AC8C1646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3BBFF-BF93-4494-B353-FA6595C9BD61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DEF9D-85E4-47C1-82BF-81909AE5EF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B18D7-C8D9-4E8D-BC16-B404159539B0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6A56-9122-4181-B168-B120917CA0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FCD4-9969-42F1-8D5E-A5009304472A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44EA-C8E0-4FEB-9B44-B683807E6F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E51B-F0CD-4CD6-AECE-663768D15436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05BF1-597C-43FB-9795-E4DE7448C1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23A67-5001-45F8-B833-75FCD1CB5A4E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1B8A-07FA-4F59-A012-73F1870BFA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5DCBB-4660-43BD-9E43-1BB6A8061D1A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58644-B2BF-4BB0-861B-2871AE60BB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36B2D-AA2F-47DD-8A94-3B4473DC801C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B35EB-35D8-466F-A0F1-C4517ADEDE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DC8B2-5EBA-4A60-8A91-DA716D82B30E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B747E-A8C8-427F-BFE1-67E118863F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737A-CDB9-4E2C-A2F1-22131D78AF37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1A83-CE64-44EB-9966-BBE98E264D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1B0A-50CE-4C01-AD1A-A52B8EA1E58F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6254-12A3-4056-BC63-3B12F50BDC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2D1ED-2B90-4848-8B82-CE671BDF22AB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CF26C-D6B2-4659-9AE0-E95E4308BF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4705B-9D80-434B-984A-1B0B2D5FC933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E3455-767C-4A1C-87C8-5743482B09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A6257-007D-4E44-8EFC-CA7696C84000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768C3-193B-48E7-AB5D-8EBB42160F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A75F-2DDC-47D6-84A6-CF02F6E54FDD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291DE-8934-4665-92F7-6F4C3FFB0A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B2EC2-E7CF-46F8-9127-F81BACD15359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4A280-0A5A-440D-BBF3-2EE8C97415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853E7-5F45-4652-8A02-91A6DFE1AB3A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7C82-E644-419C-8D3C-9ACE2C3F7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6AE6-1892-4C97-A136-8BC4AE5F35F8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05D13-73BF-48BF-BC13-C2279956AA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EDDD9-5415-48BB-8BED-257888EFA7B1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1545A-DAB7-48BD-A1D6-8BF1A5BF1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60902-D700-4315-8583-C6E8B3F6EAFE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981DA-562D-460D-9BF2-495647AB11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A171A-C5BE-490E-A829-0523DEA7C611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F1969-8E00-4087-9712-5A60841EF7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F5128-7C2F-4344-8125-F12F2AD48B38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BFD52-299E-49F5-98F6-1DA23000B4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32A78-C409-4D1D-9E07-37C8513D603C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E719A-47ED-4822-B0E8-00C191B17E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B9D29F-A6EC-4A8D-92C1-93A394ACDBDC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1780D6-AA64-49A6-BA9B-C4C3FBC764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3078" name="图片 7" descr="tp4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571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8" descr="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B423FAE-30B4-4E62-A03D-4B5F98F9D72B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1D45CB-0C67-4124-9CC1-D47D80A39B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3125" y="5429250"/>
          <a:ext cx="4786313" cy="546100"/>
        </p:xfrm>
        <a:graphic>
          <a:graphicData uri="http://schemas.openxmlformats.org/presentationml/2006/ole">
            <p:oleObj spid="_x0000_s1026" name="Photo Editor 照片" r:id="rId6" imgW="2742857" imgH="295238" progId="">
              <p:embed/>
            </p:oleObj>
          </a:graphicData>
        </a:graphic>
      </p:graphicFrame>
      <p:pic>
        <p:nvPicPr>
          <p:cNvPr id="1032" name="图片 10" descr="tp4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857375" y="1428750"/>
            <a:ext cx="52863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2786063" y="3786188"/>
            <a:ext cx="3317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融合智慧   沟通无限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039561-2E80-4E21-A59D-2A7D5AFE0113}" type="datetimeFigureOut">
              <a:rPr lang="zh-CN" altLang="en-US"/>
              <a:pPr>
                <a:defRPr/>
              </a:pPr>
              <a:t>2015/7/15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4E61382-6CA4-45CC-99A5-75B842E4A6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4101" name="Picture 8" descr="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图片 8" descr="tp4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571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16.jpeg"/><Relationship Id="rId4" Type="http://schemas.openxmlformats.org/officeDocument/2006/relationships/diagramData" Target="../diagrams/data8.xm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640013" y="6500813"/>
          <a:ext cx="6300787" cy="106362"/>
        </p:xfrm>
        <a:graphic>
          <a:graphicData uri="http://schemas.openxmlformats.org/presentationml/2006/ole">
            <p:oleObj spid="_x0000_s2050" name="Photo Editor 照片" r:id="rId3" imgW="4525007" imgH="76312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灯片编号占位符 26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fld id="{70F824F5-4721-4F19-BACB-EE091E5A0943}" type="slidenum">
              <a:rPr lang="en-US" altLang="zh-CN">
                <a:latin typeface="Arial" charset="0"/>
              </a:rPr>
              <a:pPr>
                <a:buFont typeface="Arial" charset="0"/>
                <a:buNone/>
                <a:defRPr/>
              </a:pPr>
              <a:t>10</a:t>
            </a:fld>
            <a:endParaRPr lang="en-US" altLang="zh-CN">
              <a:latin typeface="Arial" charset="0"/>
            </a:endParaRPr>
          </a:p>
        </p:txBody>
      </p:sp>
      <p:pic>
        <p:nvPicPr>
          <p:cNvPr id="11267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8350" y="6677025"/>
            <a:ext cx="2952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jkk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75" y="857250"/>
            <a:ext cx="915987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5938"/>
            <a:ext cx="91440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428625" y="1071563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应用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场景</a:t>
            </a:r>
            <a:r>
              <a:rPr lang="zh-CN" altLang="en-US" sz="2800" b="1" dirty="0">
                <a:solidFill>
                  <a:srgbClr val="002060"/>
                </a:solidFill>
              </a:rPr>
              <a:t>二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（</a:t>
            </a:r>
            <a:r>
              <a:rPr lang="zh-CN" altLang="en-US" sz="2800" b="1" dirty="0">
                <a:solidFill>
                  <a:srgbClr val="002060"/>
                </a:solidFill>
              </a:rPr>
              <a:t>外卖点餐）</a:t>
            </a:r>
          </a:p>
        </p:txBody>
      </p:sp>
      <p:graphicFrame>
        <p:nvGraphicFramePr>
          <p:cNvPr id="12" name="图示 11"/>
          <p:cNvGraphicFramePr/>
          <p:nvPr/>
        </p:nvGraphicFramePr>
        <p:xfrm>
          <a:off x="3000364" y="98086"/>
          <a:ext cx="6143636" cy="74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38"/>
            <a:ext cx="5929313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6215063" y="2033588"/>
            <a:ext cx="2286000" cy="35401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可广泛应用于电子票务领域，如影院、餐饮、景区和商场网上团购电子票据兑换</a:t>
            </a:r>
          </a:p>
        </p:txBody>
      </p:sp>
      <p:pic>
        <p:nvPicPr>
          <p:cNvPr id="12292" name="Picture 5" descr="jkk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75" y="857250"/>
            <a:ext cx="915987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571500" y="1143000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</a:rPr>
              <a:t>应用场景二（电子票务）</a:t>
            </a:r>
          </a:p>
        </p:txBody>
      </p:sp>
      <p:grpSp>
        <p:nvGrpSpPr>
          <p:cNvPr id="12294" name="组合 7"/>
          <p:cNvGrpSpPr>
            <a:grpSpLocks/>
          </p:cNvGrpSpPr>
          <p:nvPr/>
        </p:nvGrpSpPr>
        <p:grpSpPr bwMode="auto">
          <a:xfrm>
            <a:off x="3368675" y="3055938"/>
            <a:ext cx="2406650" cy="746125"/>
            <a:chOff x="0" y="0"/>
            <a:chExt cx="2408101" cy="746140"/>
          </a:xfrm>
        </p:grpSpPr>
        <p:sp>
          <p:nvSpPr>
            <p:cNvPr id="9" name="燕尾形 8"/>
            <p:cNvSpPr/>
            <p:nvPr/>
          </p:nvSpPr>
          <p:spPr>
            <a:xfrm>
              <a:off x="0" y="0"/>
              <a:ext cx="2408101" cy="74614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燕尾形 4"/>
            <p:cNvSpPr/>
            <p:nvPr/>
          </p:nvSpPr>
          <p:spPr>
            <a:xfrm>
              <a:off x="373288" y="0"/>
              <a:ext cx="1661526" cy="746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6012" tIns="32004" rIns="32004" bIns="32004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/>
                <a:t>产品展示</a:t>
              </a:r>
              <a:endParaRPr lang="zh-CN" altLang="en-US" sz="2400" b="1" dirty="0"/>
            </a:p>
          </p:txBody>
        </p:sp>
      </p:grpSp>
      <p:graphicFrame>
        <p:nvGraphicFramePr>
          <p:cNvPr id="12" name="图示 11"/>
          <p:cNvGraphicFramePr/>
          <p:nvPr/>
        </p:nvGraphicFramePr>
        <p:xfrm>
          <a:off x="3000364" y="98086"/>
          <a:ext cx="6143636" cy="74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0"/>
            <a:ext cx="6143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1776413" y="0"/>
            <a:ext cx="1214437" cy="6862763"/>
          </a:xfrm>
          <a:prstGeom prst="rect">
            <a:avLst/>
          </a:prstGeom>
          <a:solidFill>
            <a:srgbClr val="03B5E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zh-CN" sz="4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4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丰</a:t>
            </a:r>
            <a:endParaRPr lang="en-US" altLang="zh-CN" sz="4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富</a:t>
            </a:r>
            <a:endParaRPr lang="en-US" altLang="zh-CN" sz="4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endParaRPr lang="en-US" altLang="zh-CN" sz="4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4400" b="1">
                <a:solidFill>
                  <a:schemeClr val="bg1"/>
                </a:solidFill>
                <a:latin typeface="Agency FB" pitchFamily="34" charset="0"/>
              </a:rPr>
              <a:t>O2O</a:t>
            </a:r>
            <a:r>
              <a:rPr lang="zh-CN" altLang="en-US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产</a:t>
            </a:r>
            <a:endParaRPr lang="en-US" altLang="zh-CN" sz="4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品</a:t>
            </a:r>
            <a:endParaRPr lang="en-US" altLang="zh-CN" sz="4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4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4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4763" y="1008063"/>
            <a:ext cx="9139237" cy="554037"/>
          </a:xfrm>
          <a:prstGeom prst="rect">
            <a:avLst/>
          </a:prstGeom>
          <a:solidFill>
            <a:srgbClr val="EB21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认证资质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00"/>
            <a:ext cx="91440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灯片编号占位符 26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fld id="{E1DB1DD6-A567-41AF-9414-B90F258D7C13}" type="slidenum">
              <a:rPr lang="en-US" altLang="zh-CN" smtClean="0">
                <a:latin typeface="Arial" charset="0"/>
              </a:rPr>
              <a:pPr>
                <a:buFont typeface="Arial" charset="0"/>
                <a:buNone/>
                <a:defRPr/>
              </a:pPr>
              <a:t>14</a:t>
            </a:fld>
            <a:endParaRPr lang="en-US" altLang="zh-CN" smtClean="0">
              <a:latin typeface="Arial" charset="0"/>
            </a:endParaRPr>
          </a:p>
        </p:txBody>
      </p:sp>
      <p:pic>
        <p:nvPicPr>
          <p:cNvPr id="15363" name="图片 7" descr="3C：TPS500 HA6966TI(LCD)行业信息、Mini营业厅、电子渠道终端(带GSM功能)[12V2A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143000"/>
            <a:ext cx="13509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图片 8" descr="进网许可证-HA6966TI(LCD) GSM固定无线电话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7238" y="1217613"/>
            <a:ext cx="1314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图片 9" descr="无线核准证-HA6966TI(LCD) GSM固定电话机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9438" y="1320800"/>
            <a:ext cx="2532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63"/>
          <p:cNvSpPr txBox="1">
            <a:spLocks noChangeArrowheads="1"/>
          </p:cNvSpPr>
          <p:nvPr/>
        </p:nvSpPr>
        <p:spPr bwMode="auto">
          <a:xfrm>
            <a:off x="714375" y="3197225"/>
            <a:ext cx="1928813" cy="461963"/>
          </a:xfrm>
          <a:prstGeom prst="rect">
            <a:avLst/>
          </a:prstGeom>
          <a:solidFill>
            <a:srgbClr val="4E44C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+mn-ea"/>
                <a:ea typeface="+mn-ea"/>
              </a:rPr>
              <a:t>3C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</a:rPr>
              <a:t>认证</a:t>
            </a:r>
          </a:p>
        </p:txBody>
      </p:sp>
      <p:sp>
        <p:nvSpPr>
          <p:cNvPr id="19465" name="TextBox 63"/>
          <p:cNvSpPr txBox="1">
            <a:spLocks noChangeArrowheads="1"/>
          </p:cNvSpPr>
          <p:nvPr/>
        </p:nvSpPr>
        <p:spPr bwMode="auto">
          <a:xfrm>
            <a:off x="3178175" y="3214688"/>
            <a:ext cx="1857375" cy="461962"/>
          </a:xfrm>
          <a:prstGeom prst="rect">
            <a:avLst/>
          </a:prstGeom>
          <a:solidFill>
            <a:srgbClr val="4E44C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</a:rPr>
              <a:t>电信入网证</a:t>
            </a:r>
          </a:p>
        </p:txBody>
      </p:sp>
      <p:sp>
        <p:nvSpPr>
          <p:cNvPr id="19466" name="TextBox 63"/>
          <p:cNvSpPr txBox="1">
            <a:spLocks noChangeArrowheads="1"/>
          </p:cNvSpPr>
          <p:nvPr/>
        </p:nvSpPr>
        <p:spPr bwMode="auto">
          <a:xfrm>
            <a:off x="6072188" y="3214688"/>
            <a:ext cx="1928812" cy="461962"/>
          </a:xfrm>
          <a:prstGeom prst="rect">
            <a:avLst/>
          </a:prstGeom>
          <a:solidFill>
            <a:srgbClr val="4E44C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</a:rPr>
              <a:t>无线核准证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928688" y="565150"/>
            <a:ext cx="7286625" cy="554038"/>
          </a:xfrm>
          <a:prstGeom prst="rect">
            <a:avLst/>
          </a:prstGeom>
          <a:solidFill>
            <a:srgbClr val="EB21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认证资质</a:t>
            </a:r>
          </a:p>
        </p:txBody>
      </p:sp>
      <p:pic>
        <p:nvPicPr>
          <p:cNvPr id="15370" name="图片 11" descr="TPS300金融POS终端PIN证书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9800" y="4003675"/>
            <a:ext cx="14017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图片 12" descr="TPS300金融POS终端银联入网证书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03600" y="3952875"/>
            <a:ext cx="14287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3"/>
          <p:cNvSpPr txBox="1">
            <a:spLocks noChangeArrowheads="1"/>
          </p:cNvSpPr>
          <p:nvPr/>
        </p:nvSpPr>
        <p:spPr bwMode="auto">
          <a:xfrm>
            <a:off x="725488" y="5994400"/>
            <a:ext cx="1928812" cy="461963"/>
          </a:xfrm>
          <a:prstGeom prst="rect">
            <a:avLst/>
          </a:prstGeom>
          <a:solidFill>
            <a:srgbClr val="4E44C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+mn-ea"/>
                <a:ea typeface="+mn-ea"/>
              </a:rPr>
              <a:t>PIN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</a:rPr>
              <a:t>输入安全</a:t>
            </a:r>
          </a:p>
        </p:txBody>
      </p:sp>
      <p:sp>
        <p:nvSpPr>
          <p:cNvPr id="19471" name="TextBox 63"/>
          <p:cNvSpPr txBox="1">
            <a:spLocks noChangeArrowheads="1"/>
          </p:cNvSpPr>
          <p:nvPr/>
        </p:nvSpPr>
        <p:spPr bwMode="auto">
          <a:xfrm>
            <a:off x="3306763" y="5994400"/>
            <a:ext cx="1836737" cy="461963"/>
          </a:xfrm>
          <a:prstGeom prst="rect">
            <a:avLst/>
          </a:prstGeom>
          <a:solidFill>
            <a:srgbClr val="4E44C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</a:rPr>
              <a:t>银联入网</a:t>
            </a:r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38" y="4056063"/>
            <a:ext cx="1309687" cy="18224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7" name="TextBox 63"/>
          <p:cNvSpPr txBox="1">
            <a:spLocks noChangeArrowheads="1"/>
          </p:cNvSpPr>
          <p:nvPr/>
        </p:nvSpPr>
        <p:spPr bwMode="auto">
          <a:xfrm>
            <a:off x="6154738" y="5994400"/>
            <a:ext cx="1846262" cy="461963"/>
          </a:xfrm>
          <a:prstGeom prst="rect">
            <a:avLst/>
          </a:prstGeom>
          <a:solidFill>
            <a:srgbClr val="4E44C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+mn-ea"/>
                <a:ea typeface="+mn-ea"/>
              </a:rPr>
              <a:t>PBOC</a:t>
            </a:r>
            <a:endParaRPr lang="zh-CN" altLang="en-US" sz="2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inf140923\Desktop\和包支付授权书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2012950"/>
            <a:ext cx="2960687" cy="48069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6387" name="Picture 6" descr="C:\Users\linf140923\Desktop\中标通知书-天波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6738" y="2025650"/>
            <a:ext cx="2881312" cy="47863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6388" name="Picture 5" descr="C:\Users\linf140923\Desktop\图片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1713" y="2025650"/>
            <a:ext cx="2989262" cy="47863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3101975" y="1397000"/>
            <a:ext cx="2928938" cy="523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万达电商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6076950" y="1408113"/>
            <a:ext cx="3021013" cy="52228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百度外卖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30163" y="1397000"/>
            <a:ext cx="3025775" cy="523875"/>
          </a:xfrm>
          <a:prstGeom prst="rect">
            <a:avLst/>
          </a:prstGeom>
          <a:solidFill>
            <a:srgbClr val="4E44C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中国移动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0163" y="815975"/>
            <a:ext cx="9067800" cy="5540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合作伙伴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14414" y="500042"/>
            <a:ext cx="6715172" cy="1000124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我们的优势</a:t>
            </a:r>
            <a:endParaRPr lang="zh-CN" alt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755576" y="1470740"/>
          <a:ext cx="784887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2071688" y="2428875"/>
            <a:ext cx="5394325" cy="1785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960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Thanks</a:t>
            </a:r>
            <a:r>
              <a:rPr lang="zh-CN" altLang="en-US" sz="960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！</a:t>
            </a:r>
          </a:p>
        </p:txBody>
      </p:sp>
      <p:pic>
        <p:nvPicPr>
          <p:cNvPr id="18435" name="Picture 2" descr="天波二维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465638"/>
            <a:ext cx="19431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矩形 3"/>
          <p:cNvSpPr>
            <a:spLocks noChangeArrowheads="1"/>
          </p:cNvSpPr>
          <p:nvPr/>
        </p:nvSpPr>
        <p:spPr bwMode="auto">
          <a:xfrm>
            <a:off x="7092950" y="6262688"/>
            <a:ext cx="151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Calibri" pitchFamily="34" charset="0"/>
              </a:rPr>
              <a:t>www.telpo.cn</a:t>
            </a:r>
            <a:endParaRPr lang="zh-CN" altLang="en-US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图示 13"/>
          <p:cNvGraphicFramePr/>
          <p:nvPr/>
        </p:nvGraphicFramePr>
        <p:xfrm>
          <a:off x="3000364" y="189526"/>
          <a:ext cx="6143636" cy="74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1143000"/>
            <a:ext cx="33274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000125" y="2143125"/>
            <a:ext cx="4500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微软雅黑" pitchFamily="34" charset="-122"/>
                <a:ea typeface="微软雅黑" pitchFamily="34" charset="-122"/>
              </a:rPr>
              <a:t>天波</a:t>
            </a:r>
            <a:r>
              <a:rPr lang="en-US" altLang="zh-CN" sz="3600">
                <a:latin typeface="微软雅黑" pitchFamily="34" charset="-122"/>
                <a:ea typeface="微软雅黑" pitchFamily="34" charset="-122"/>
              </a:rPr>
              <a:t>PTS390</a:t>
            </a:r>
            <a:endParaRPr lang="zh-CN" altLang="en-US" sz="3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642938" y="3929063"/>
            <a:ext cx="4500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互联网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</a:rPr>
              <a:t>POS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时代新选择！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214438"/>
            <a:ext cx="7572375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graphicFrame>
        <p:nvGraphicFramePr>
          <p:cNvPr id="4" name="图示 3"/>
          <p:cNvGraphicFramePr/>
          <p:nvPr/>
        </p:nvGraphicFramePr>
        <p:xfrm>
          <a:off x="3000364" y="189526"/>
          <a:ext cx="6143636" cy="74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214438"/>
            <a:ext cx="760412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graphicFrame>
        <p:nvGraphicFramePr>
          <p:cNvPr id="4" name="图示 3"/>
          <p:cNvGraphicFramePr/>
          <p:nvPr/>
        </p:nvGraphicFramePr>
        <p:xfrm>
          <a:off x="3000364" y="189526"/>
          <a:ext cx="6143636" cy="74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214438"/>
            <a:ext cx="7253287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graphicFrame>
        <p:nvGraphicFramePr>
          <p:cNvPr id="4" name="图示 3"/>
          <p:cNvGraphicFramePr/>
          <p:nvPr/>
        </p:nvGraphicFramePr>
        <p:xfrm>
          <a:off x="3000364" y="189526"/>
          <a:ext cx="6143636" cy="74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428750"/>
            <a:ext cx="7821612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graphicFrame>
        <p:nvGraphicFramePr>
          <p:cNvPr id="4" name="图示 3"/>
          <p:cNvGraphicFramePr/>
          <p:nvPr/>
        </p:nvGraphicFramePr>
        <p:xfrm>
          <a:off x="3000364" y="189526"/>
          <a:ext cx="6143636" cy="74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3000364" y="189526"/>
          <a:ext cx="6143636" cy="74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图片 6" descr="33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1078499"/>
            <a:ext cx="8124852" cy="55652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38"/>
            <a:ext cx="9144000" cy="5214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3" name="图示 2"/>
          <p:cNvGraphicFramePr/>
          <p:nvPr/>
        </p:nvGraphicFramePr>
        <p:xfrm>
          <a:off x="3000364" y="189526"/>
          <a:ext cx="6143636" cy="74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灯片编号占位符 26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fld id="{70F824F5-4721-4F19-BACB-EE091E5A0943}" type="slidenum">
              <a:rPr lang="en-US" altLang="zh-CN">
                <a:latin typeface="Arial" charset="0"/>
              </a:rPr>
              <a:pPr>
                <a:buFont typeface="Arial" charset="0"/>
                <a:buNone/>
                <a:defRPr/>
              </a:pPr>
              <a:t>9</a:t>
            </a:fld>
            <a:endParaRPr lang="en-US" altLang="zh-CN">
              <a:latin typeface="Arial" charset="0"/>
            </a:endParaRPr>
          </a:p>
        </p:txBody>
      </p:sp>
      <p:pic>
        <p:nvPicPr>
          <p:cNvPr id="11267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8350" y="6677025"/>
            <a:ext cx="2952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jkk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75" y="857250"/>
            <a:ext cx="915987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428625" y="1071563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应用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场景一（微信支付）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12" name="图示 11"/>
          <p:cNvGraphicFramePr/>
          <p:nvPr/>
        </p:nvGraphicFramePr>
        <p:xfrm>
          <a:off x="3000364" y="98086"/>
          <a:ext cx="6143636" cy="74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c:\users\tel\appdata\roaming\360se6\User Data\temp\q4730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2348677"/>
            <a:ext cx="1643074" cy="1643074"/>
          </a:xfrm>
          <a:prstGeom prst="rect">
            <a:avLst/>
          </a:prstGeom>
          <a:noFill/>
        </p:spPr>
      </p:pic>
      <p:pic>
        <p:nvPicPr>
          <p:cNvPr id="9" name="Picture 4" descr="C:\Users\tel\Desktop\无标题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0" y="1991487"/>
            <a:ext cx="1051530" cy="2208213"/>
          </a:xfrm>
          <a:prstGeom prst="rect">
            <a:avLst/>
          </a:prstGeom>
          <a:noFill/>
        </p:spPr>
      </p:pic>
      <p:pic>
        <p:nvPicPr>
          <p:cNvPr id="10" name="Picture 6" descr="c:\users\tel\appdata\roaming\360se6\User Data\temp\Img39051184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74" y="2348677"/>
            <a:ext cx="2071702" cy="1382861"/>
          </a:xfrm>
          <a:prstGeom prst="rect">
            <a:avLst/>
          </a:prstGeom>
          <a:noFill/>
        </p:spPr>
      </p:pic>
      <p:sp>
        <p:nvSpPr>
          <p:cNvPr id="11" name="右箭头 10"/>
          <p:cNvSpPr/>
          <p:nvPr/>
        </p:nvSpPr>
        <p:spPr>
          <a:xfrm>
            <a:off x="2857488" y="3134495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5214942" y="3134495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2942" y="4479675"/>
            <a:ext cx="2285984" cy="369332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 smtClean="0"/>
              <a:t>消费者进店选购商品</a:t>
            </a:r>
            <a:endParaRPr lang="en-US" altLang="zh-CN" dirty="0"/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3286148" y="4425743"/>
            <a:ext cx="2285984" cy="646331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 smtClean="0"/>
              <a:t>店员通过微信生成支付二维码</a:t>
            </a:r>
            <a:endParaRPr lang="en-US" altLang="zh-CN" dirty="0"/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6000792" y="4420379"/>
            <a:ext cx="2285984" cy="92333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 smtClean="0"/>
              <a:t>消费者</a:t>
            </a:r>
            <a:r>
              <a:rPr lang="zh-CN" altLang="en-US" dirty="0" smtClean="0"/>
              <a:t>扫一扫微信支付</a:t>
            </a:r>
            <a:r>
              <a:rPr lang="zh-CN" altLang="en-US" dirty="0" smtClean="0"/>
              <a:t>二维码，完成货款</a:t>
            </a:r>
            <a:r>
              <a:rPr lang="zh-CN" altLang="en-US" dirty="0" smtClean="0"/>
              <a:t>支付</a:t>
            </a:r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4122</TotalTime>
  <Words>227</Words>
  <Application>Microsoft Office PowerPoint</Application>
  <PresentationFormat>全屏显示(4:3)</PresentationFormat>
  <Paragraphs>70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微软雅黑</vt:lpstr>
      <vt:lpstr>Calibri</vt:lpstr>
      <vt:lpstr>方正姚体</vt:lpstr>
      <vt:lpstr>Agency FB</vt:lpstr>
      <vt:lpstr>华文隶书</vt:lpstr>
      <vt:lpstr>Office 主题</vt:lpstr>
      <vt:lpstr>1_自定义设计方案</vt:lpstr>
      <vt:lpstr>自定义设计方案</vt:lpstr>
      <vt:lpstr>Photo Editor 照片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我们的优势</vt:lpstr>
      <vt:lpstr>Thanks！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manqian</dc:creator>
  <cp:lastModifiedBy>tel</cp:lastModifiedBy>
  <cp:revision>220</cp:revision>
  <dcterms:created xsi:type="dcterms:W3CDTF">2015-05-16T09:38:42Z</dcterms:created>
  <dcterms:modified xsi:type="dcterms:W3CDTF">2015-07-15T06:19:32Z</dcterms:modified>
</cp:coreProperties>
</file>